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3" r:id="rId3"/>
  </p:sldMasterIdLst>
  <p:notesMasterIdLst>
    <p:notesMasterId r:id="rId5"/>
  </p:notesMasterIdLst>
  <p:sldIdLst>
    <p:sldId id="269" r:id="rId4"/>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70" r:id="rId19"/>
  </p:sldIdLst>
  <p:sldSz cx="14630400" cy="8229600"/>
  <p:notesSz cx="8229600" cy="14630400"/>
  <p:embeddedFontLst>
    <p:embeddedFont>
      <p:font typeface="SimSun" panose="02010600030101010101" pitchFamily="2" charset="-122"/>
      <p:regular r:id="rId23"/>
    </p:embeddedFont>
    <p:embeddedFont>
      <p:font typeface="Segoe UI Black" panose="020B0A02040204020203" charset="0"/>
      <p:bold r:id="rId24"/>
    </p:embeddedFont>
    <p:embeddedFont>
      <p:font typeface="Gelasio Semi Bold" pitchFamily="34" charset="0"/>
      <p:regular r:id="rId25"/>
    </p:embeddedFont>
    <p:embeddedFont>
      <p:font typeface="Gelasio Semi Bold" pitchFamily="34" charset="-122"/>
      <p:regular r:id="rId26"/>
    </p:embeddedFont>
    <p:embeddedFont>
      <p:font typeface="Gelasio Semi Bold" pitchFamily="34" charset="-120"/>
      <p:regular r:id="rId27"/>
    </p:embeddedFont>
    <p:embeddedFont>
      <p:font typeface="Gelasio" pitchFamily="34" charset="0"/>
      <p:bold r:id="rId28"/>
    </p:embeddedFont>
    <p:embeddedFont>
      <p:font typeface="Gelasio" pitchFamily="34" charset="-122"/>
      <p:bold r:id="rId29"/>
    </p:embeddedFont>
    <p:embeddedFont>
      <p:font typeface="Gelasio" pitchFamily="34" charset="-120"/>
      <p:bold r:id="rId30"/>
    </p:embeddedFont>
    <p:embeddedFont>
      <p:font typeface="Calibri" panose="020F0502020204030204" charset="0"/>
      <p:regular r:id="rId31"/>
      <p:bold r:id="rId32"/>
      <p:italic r:id="rId33"/>
      <p:boldItalic r:id="rId34"/>
    </p:embeddedFont>
    <p:embeddedFont>
      <p:font typeface="Arial Black" panose="020B0A04020102020204" charset="0"/>
      <p:bold r:id="rId35"/>
    </p:embeddedFont>
    <p:embeddedFont>
      <p:font typeface="Bahnschrift" panose="020B0502040204020203" charset="0"/>
      <p:regular r:id="rId36"/>
      <p:bold r:id="rId37"/>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7" Type="http://schemas.openxmlformats.org/officeDocument/2006/relationships/font" Target="fonts/font15.fntdata"/><Relationship Id="rId36" Type="http://schemas.openxmlformats.org/officeDocument/2006/relationships/font" Target="fonts/font14.fntdata"/><Relationship Id="rId35" Type="http://schemas.openxmlformats.org/officeDocument/2006/relationships/font" Target="fonts/font13.fntdata"/><Relationship Id="rId34" Type="http://schemas.openxmlformats.org/officeDocument/2006/relationships/font" Target="fonts/font12.fntdata"/><Relationship Id="rId33" Type="http://schemas.openxmlformats.org/officeDocument/2006/relationships/font" Target="fonts/font11.fntdata"/><Relationship Id="rId32" Type="http://schemas.openxmlformats.org/officeDocument/2006/relationships/font" Target="fonts/font10.fntdata"/><Relationship Id="rId31" Type="http://schemas.openxmlformats.org/officeDocument/2006/relationships/font" Target="fonts/font9.fntdata"/><Relationship Id="rId30" Type="http://schemas.openxmlformats.org/officeDocument/2006/relationships/font" Target="fonts/font8.fntdata"/><Relationship Id="rId3" Type="http://schemas.openxmlformats.org/officeDocument/2006/relationships/slideMaster" Target="slideMasters/slideMaster2.xml"/><Relationship Id="rId29" Type="http://schemas.openxmlformats.org/officeDocument/2006/relationships/font" Target="fonts/font7.fntdata"/><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3" Type="http://schemas.openxmlformats.org/officeDocument/2006/relationships/tags" Target="../tags/tag91.xml"/><Relationship Id="rId92" Type="http://schemas.openxmlformats.org/officeDocument/2006/relationships/tags" Target="../tags/tag90.xml"/><Relationship Id="rId91" Type="http://schemas.openxmlformats.org/officeDocument/2006/relationships/tags" Target="../tags/tag89.xml"/><Relationship Id="rId90" Type="http://schemas.openxmlformats.org/officeDocument/2006/relationships/tags" Target="../tags/tag88.xml"/><Relationship Id="rId9" Type="http://schemas.openxmlformats.org/officeDocument/2006/relationships/tags" Target="../tags/tag8.xml"/><Relationship Id="rId89" Type="http://schemas.openxmlformats.org/officeDocument/2006/relationships/tags" Target="../tags/tag87.xml"/><Relationship Id="rId88" Type="http://schemas.openxmlformats.org/officeDocument/2006/relationships/tags" Target="../tags/tag86.xml"/><Relationship Id="rId87" Type="http://schemas.openxmlformats.org/officeDocument/2006/relationships/image" Target="../media/image2.png"/><Relationship Id="rId86" Type="http://schemas.openxmlformats.org/officeDocument/2006/relationships/tags" Target="../tags/tag85.xml"/><Relationship Id="rId85" Type="http://schemas.openxmlformats.org/officeDocument/2006/relationships/tags" Target="../tags/tag84.xml"/><Relationship Id="rId84" Type="http://schemas.openxmlformats.org/officeDocument/2006/relationships/tags" Target="../tags/tag83.xml"/><Relationship Id="rId83" Type="http://schemas.openxmlformats.org/officeDocument/2006/relationships/tags" Target="../tags/tag82.xml"/><Relationship Id="rId82" Type="http://schemas.openxmlformats.org/officeDocument/2006/relationships/tags" Target="../tags/tag81.xml"/><Relationship Id="rId81" Type="http://schemas.openxmlformats.org/officeDocument/2006/relationships/tags" Target="../tags/tag80.xml"/><Relationship Id="rId80" Type="http://schemas.openxmlformats.org/officeDocument/2006/relationships/tags" Target="../tags/tag79.xml"/><Relationship Id="rId8" Type="http://schemas.openxmlformats.org/officeDocument/2006/relationships/tags" Target="../tags/tag7.xml"/><Relationship Id="rId79" Type="http://schemas.openxmlformats.org/officeDocument/2006/relationships/tags" Target="../tags/tag78.xml"/><Relationship Id="rId78" Type="http://schemas.openxmlformats.org/officeDocument/2006/relationships/tags" Target="../tags/tag77.xml"/><Relationship Id="rId77" Type="http://schemas.openxmlformats.org/officeDocument/2006/relationships/tags" Target="../tags/tag76.xml"/><Relationship Id="rId76" Type="http://schemas.openxmlformats.org/officeDocument/2006/relationships/tags" Target="../tags/tag75.xml"/><Relationship Id="rId75" Type="http://schemas.openxmlformats.org/officeDocument/2006/relationships/tags" Target="../tags/tag74.xml"/><Relationship Id="rId74" Type="http://schemas.openxmlformats.org/officeDocument/2006/relationships/tags" Target="../tags/tag73.xml"/><Relationship Id="rId73" Type="http://schemas.openxmlformats.org/officeDocument/2006/relationships/tags" Target="../tags/tag72.xml"/><Relationship Id="rId72" Type="http://schemas.openxmlformats.org/officeDocument/2006/relationships/tags" Target="../tags/tag71.xml"/><Relationship Id="rId71" Type="http://schemas.openxmlformats.org/officeDocument/2006/relationships/tags" Target="../tags/tag70.xml"/><Relationship Id="rId70" Type="http://schemas.openxmlformats.org/officeDocument/2006/relationships/tags" Target="../tags/tag69.xml"/><Relationship Id="rId7" Type="http://schemas.openxmlformats.org/officeDocument/2006/relationships/tags" Target="../tags/tag6.xml"/><Relationship Id="rId69" Type="http://schemas.openxmlformats.org/officeDocument/2006/relationships/tags" Target="../tags/tag68.xml"/><Relationship Id="rId68" Type="http://schemas.openxmlformats.org/officeDocument/2006/relationships/tags" Target="../tags/tag67.xml"/><Relationship Id="rId67" Type="http://schemas.openxmlformats.org/officeDocument/2006/relationships/tags" Target="../tags/tag66.xml"/><Relationship Id="rId66" Type="http://schemas.openxmlformats.org/officeDocument/2006/relationships/tags" Target="../tags/tag65.xml"/><Relationship Id="rId65" Type="http://schemas.openxmlformats.org/officeDocument/2006/relationships/tags" Target="../tags/tag64.xml"/><Relationship Id="rId64" Type="http://schemas.openxmlformats.org/officeDocument/2006/relationships/tags" Target="../tags/tag63.xml"/><Relationship Id="rId63" Type="http://schemas.openxmlformats.org/officeDocument/2006/relationships/tags" Target="../tags/tag62.xml"/><Relationship Id="rId62" Type="http://schemas.openxmlformats.org/officeDocument/2006/relationships/tags" Target="../tags/tag61.xml"/><Relationship Id="rId61" Type="http://schemas.openxmlformats.org/officeDocument/2006/relationships/tags" Target="../tags/tag60.xml"/><Relationship Id="rId60" Type="http://schemas.openxmlformats.org/officeDocument/2006/relationships/tags" Target="../tags/tag59.xml"/><Relationship Id="rId6" Type="http://schemas.openxmlformats.org/officeDocument/2006/relationships/tags" Target="../tags/tag5.xml"/><Relationship Id="rId59" Type="http://schemas.openxmlformats.org/officeDocument/2006/relationships/tags" Target="../tags/tag58.xml"/><Relationship Id="rId58" Type="http://schemas.openxmlformats.org/officeDocument/2006/relationships/tags" Target="../tags/tag57.xml"/><Relationship Id="rId57" Type="http://schemas.openxmlformats.org/officeDocument/2006/relationships/tags" Target="../tags/tag56.xml"/><Relationship Id="rId56" Type="http://schemas.openxmlformats.org/officeDocument/2006/relationships/tags" Target="../tags/tag55.xml"/><Relationship Id="rId55" Type="http://schemas.openxmlformats.org/officeDocument/2006/relationships/tags" Target="../tags/tag54.xml"/><Relationship Id="rId54" Type="http://schemas.openxmlformats.org/officeDocument/2006/relationships/tags" Target="../tags/tag53.xml"/><Relationship Id="rId53" Type="http://schemas.openxmlformats.org/officeDocument/2006/relationships/tags" Target="../tags/tag52.xml"/><Relationship Id="rId52" Type="http://schemas.openxmlformats.org/officeDocument/2006/relationships/tags" Target="../tags/tag51.xml"/><Relationship Id="rId51" Type="http://schemas.openxmlformats.org/officeDocument/2006/relationships/tags" Target="../tags/tag50.xml"/><Relationship Id="rId50" Type="http://schemas.openxmlformats.org/officeDocument/2006/relationships/tags" Target="../tags/tag49.xml"/><Relationship Id="rId5" Type="http://schemas.openxmlformats.org/officeDocument/2006/relationships/tags" Target="../tags/tag4.xml"/><Relationship Id="rId49" Type="http://schemas.openxmlformats.org/officeDocument/2006/relationships/tags" Target="../tags/tag48.xml"/><Relationship Id="rId48" Type="http://schemas.openxmlformats.org/officeDocument/2006/relationships/tags" Target="../tags/tag47.xml"/><Relationship Id="rId47" Type="http://schemas.openxmlformats.org/officeDocument/2006/relationships/tags" Target="../tags/tag46.xml"/><Relationship Id="rId46" Type="http://schemas.openxmlformats.org/officeDocument/2006/relationships/tags" Target="../tags/tag45.xml"/><Relationship Id="rId45" Type="http://schemas.openxmlformats.org/officeDocument/2006/relationships/tags" Target="../tags/tag44.xml"/><Relationship Id="rId44" Type="http://schemas.openxmlformats.org/officeDocument/2006/relationships/tags" Target="../tags/tag43.xml"/><Relationship Id="rId43" Type="http://schemas.openxmlformats.org/officeDocument/2006/relationships/tags" Target="../tags/tag42.xml"/><Relationship Id="rId42" Type="http://schemas.openxmlformats.org/officeDocument/2006/relationships/tags" Target="../tags/tag41.xml"/><Relationship Id="rId41" Type="http://schemas.openxmlformats.org/officeDocument/2006/relationships/tags" Target="../tags/tag40.xml"/><Relationship Id="rId40" Type="http://schemas.openxmlformats.org/officeDocument/2006/relationships/tags" Target="../tags/tag39.xml"/><Relationship Id="rId4" Type="http://schemas.openxmlformats.org/officeDocument/2006/relationships/tags" Target="../tags/tag3.xml"/><Relationship Id="rId39" Type="http://schemas.openxmlformats.org/officeDocument/2006/relationships/tags" Target="../tags/tag38.xml"/><Relationship Id="rId38" Type="http://schemas.openxmlformats.org/officeDocument/2006/relationships/tags" Target="../tags/tag37.xml"/><Relationship Id="rId37" Type="http://schemas.openxmlformats.org/officeDocument/2006/relationships/tags" Target="../tags/tag36.xml"/><Relationship Id="rId36" Type="http://schemas.openxmlformats.org/officeDocument/2006/relationships/tags" Target="../tags/tag35.xml"/><Relationship Id="rId35" Type="http://schemas.openxmlformats.org/officeDocument/2006/relationships/tags" Target="../tags/tag34.xml"/><Relationship Id="rId34" Type="http://schemas.openxmlformats.org/officeDocument/2006/relationships/tags" Target="../tags/tag33.xml"/><Relationship Id="rId33" Type="http://schemas.openxmlformats.org/officeDocument/2006/relationships/tags" Target="../tags/tag32.xml"/><Relationship Id="rId32" Type="http://schemas.openxmlformats.org/officeDocument/2006/relationships/tags" Target="../tags/tag31.xml"/><Relationship Id="rId31" Type="http://schemas.openxmlformats.org/officeDocument/2006/relationships/tags" Target="../tags/tag30.xml"/><Relationship Id="rId30" Type="http://schemas.openxmlformats.org/officeDocument/2006/relationships/tags" Target="../tags/tag29.xml"/><Relationship Id="rId3" Type="http://schemas.openxmlformats.org/officeDocument/2006/relationships/tags" Target="../tags/tag2.xml"/><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9.xml"/><Relationship Id="rId8" Type="http://schemas.openxmlformats.org/officeDocument/2006/relationships/tags" Target="../tags/tag98.xml"/><Relationship Id="rId7" Type="http://schemas.openxmlformats.org/officeDocument/2006/relationships/tags" Target="../tags/tag97.xml"/><Relationship Id="rId6" Type="http://schemas.openxmlformats.org/officeDocument/2006/relationships/tags" Target="../tags/tag96.xml"/><Relationship Id="rId5" Type="http://schemas.openxmlformats.org/officeDocument/2006/relationships/tags" Target="../tags/tag95.xml"/><Relationship Id="rId48" Type="http://schemas.openxmlformats.org/officeDocument/2006/relationships/tags" Target="../tags/tag138.xml"/><Relationship Id="rId47" Type="http://schemas.openxmlformats.org/officeDocument/2006/relationships/tags" Target="../tags/tag137.xml"/><Relationship Id="rId46" Type="http://schemas.openxmlformats.org/officeDocument/2006/relationships/tags" Target="../tags/tag136.xml"/><Relationship Id="rId45" Type="http://schemas.openxmlformats.org/officeDocument/2006/relationships/tags" Target="../tags/tag135.xml"/><Relationship Id="rId44" Type="http://schemas.openxmlformats.org/officeDocument/2006/relationships/tags" Target="../tags/tag134.xml"/><Relationship Id="rId43" Type="http://schemas.openxmlformats.org/officeDocument/2006/relationships/tags" Target="../tags/tag133.xml"/><Relationship Id="rId42" Type="http://schemas.openxmlformats.org/officeDocument/2006/relationships/tags" Target="../tags/tag132.xml"/><Relationship Id="rId41" Type="http://schemas.openxmlformats.org/officeDocument/2006/relationships/tags" Target="../tags/tag131.xml"/><Relationship Id="rId40" Type="http://schemas.openxmlformats.org/officeDocument/2006/relationships/tags" Target="../tags/tag130.xml"/><Relationship Id="rId4" Type="http://schemas.openxmlformats.org/officeDocument/2006/relationships/tags" Target="../tags/tag94.xml"/><Relationship Id="rId39" Type="http://schemas.openxmlformats.org/officeDocument/2006/relationships/tags" Target="../tags/tag129.xml"/><Relationship Id="rId38" Type="http://schemas.openxmlformats.org/officeDocument/2006/relationships/tags" Target="../tags/tag128.xml"/><Relationship Id="rId37" Type="http://schemas.openxmlformats.org/officeDocument/2006/relationships/tags" Target="../tags/tag127.xml"/><Relationship Id="rId36" Type="http://schemas.openxmlformats.org/officeDocument/2006/relationships/tags" Target="../tags/tag126.xml"/><Relationship Id="rId35" Type="http://schemas.openxmlformats.org/officeDocument/2006/relationships/tags" Target="../tags/tag125.xml"/><Relationship Id="rId34" Type="http://schemas.openxmlformats.org/officeDocument/2006/relationships/tags" Target="../tags/tag124.xml"/><Relationship Id="rId33" Type="http://schemas.openxmlformats.org/officeDocument/2006/relationships/tags" Target="../tags/tag123.xml"/><Relationship Id="rId32" Type="http://schemas.openxmlformats.org/officeDocument/2006/relationships/tags" Target="../tags/tag122.xml"/><Relationship Id="rId31" Type="http://schemas.openxmlformats.org/officeDocument/2006/relationships/tags" Target="../tags/tag121.xml"/><Relationship Id="rId30" Type="http://schemas.openxmlformats.org/officeDocument/2006/relationships/tags" Target="../tags/tag120.xml"/><Relationship Id="rId3" Type="http://schemas.openxmlformats.org/officeDocument/2006/relationships/tags" Target="../tags/tag93.xml"/><Relationship Id="rId29" Type="http://schemas.openxmlformats.org/officeDocument/2006/relationships/tags" Target="../tags/tag119.xml"/><Relationship Id="rId28" Type="http://schemas.openxmlformats.org/officeDocument/2006/relationships/tags" Target="../tags/tag118.xml"/><Relationship Id="rId27" Type="http://schemas.openxmlformats.org/officeDocument/2006/relationships/tags" Target="../tags/tag117.xml"/><Relationship Id="rId26" Type="http://schemas.openxmlformats.org/officeDocument/2006/relationships/tags" Target="../tags/tag116.xml"/><Relationship Id="rId25" Type="http://schemas.openxmlformats.org/officeDocument/2006/relationships/tags" Target="../tags/tag115.xml"/><Relationship Id="rId24" Type="http://schemas.openxmlformats.org/officeDocument/2006/relationships/tags" Target="../tags/tag114.xml"/><Relationship Id="rId23" Type="http://schemas.openxmlformats.org/officeDocument/2006/relationships/tags" Target="../tags/tag113.xml"/><Relationship Id="rId22" Type="http://schemas.openxmlformats.org/officeDocument/2006/relationships/tags" Target="../tags/tag112.xml"/><Relationship Id="rId21" Type="http://schemas.openxmlformats.org/officeDocument/2006/relationships/tags" Target="../tags/tag111.xml"/><Relationship Id="rId20" Type="http://schemas.openxmlformats.org/officeDocument/2006/relationships/tags" Target="../tags/tag110.xml"/><Relationship Id="rId2" Type="http://schemas.openxmlformats.org/officeDocument/2006/relationships/tags" Target="../tags/tag92.xml"/><Relationship Id="rId19" Type="http://schemas.openxmlformats.org/officeDocument/2006/relationships/tags" Target="../tags/tag109.xml"/><Relationship Id="rId18" Type="http://schemas.openxmlformats.org/officeDocument/2006/relationships/tags" Target="../tags/tag108.xml"/><Relationship Id="rId17" Type="http://schemas.openxmlformats.org/officeDocument/2006/relationships/tags" Target="../tags/tag107.xml"/><Relationship Id="rId16" Type="http://schemas.openxmlformats.org/officeDocument/2006/relationships/tags" Target="../tags/tag106.xml"/><Relationship Id="rId15" Type="http://schemas.openxmlformats.org/officeDocument/2006/relationships/tags" Target="../tags/tag105.xml"/><Relationship Id="rId14" Type="http://schemas.openxmlformats.org/officeDocument/2006/relationships/tags" Target="../tags/tag104.xml"/><Relationship Id="rId13" Type="http://schemas.openxmlformats.org/officeDocument/2006/relationships/tags" Target="../tags/tag103.xml"/><Relationship Id="rId12" Type="http://schemas.openxmlformats.org/officeDocument/2006/relationships/tags" Target="../tags/tag102.xml"/><Relationship Id="rId11" Type="http://schemas.openxmlformats.org/officeDocument/2006/relationships/tags" Target="../tags/tag101.xml"/><Relationship Id="rId10" Type="http://schemas.openxmlformats.org/officeDocument/2006/relationships/tags" Target="../tags/tag100.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tags" Target="../tags/tag144.xml"/><Relationship Id="rId7" Type="http://schemas.openxmlformats.org/officeDocument/2006/relationships/tags" Target="../tags/tag143.xml"/><Relationship Id="rId6" Type="http://schemas.openxmlformats.org/officeDocument/2006/relationships/tags" Target="../tags/tag142.xml"/><Relationship Id="rId5" Type="http://schemas.openxmlformats.org/officeDocument/2006/relationships/tags" Target="../tags/tag141.xml"/><Relationship Id="rId48" Type="http://schemas.openxmlformats.org/officeDocument/2006/relationships/tags" Target="../tags/tag184.xml"/><Relationship Id="rId47" Type="http://schemas.openxmlformats.org/officeDocument/2006/relationships/tags" Target="../tags/tag183.xml"/><Relationship Id="rId46" Type="http://schemas.openxmlformats.org/officeDocument/2006/relationships/tags" Target="../tags/tag182.xml"/><Relationship Id="rId45" Type="http://schemas.openxmlformats.org/officeDocument/2006/relationships/tags" Target="../tags/tag181.xml"/><Relationship Id="rId44" Type="http://schemas.openxmlformats.org/officeDocument/2006/relationships/tags" Target="../tags/tag180.xml"/><Relationship Id="rId43" Type="http://schemas.openxmlformats.org/officeDocument/2006/relationships/tags" Target="../tags/tag179.xml"/><Relationship Id="rId42" Type="http://schemas.openxmlformats.org/officeDocument/2006/relationships/tags" Target="../tags/tag178.xml"/><Relationship Id="rId41" Type="http://schemas.openxmlformats.org/officeDocument/2006/relationships/tags" Target="../tags/tag177.xml"/><Relationship Id="rId40" Type="http://schemas.openxmlformats.org/officeDocument/2006/relationships/tags" Target="../tags/tag176.xml"/><Relationship Id="rId4" Type="http://schemas.openxmlformats.org/officeDocument/2006/relationships/image" Target="../media/image2.png"/><Relationship Id="rId39" Type="http://schemas.openxmlformats.org/officeDocument/2006/relationships/tags" Target="../tags/tag175.xml"/><Relationship Id="rId38" Type="http://schemas.openxmlformats.org/officeDocument/2006/relationships/tags" Target="../tags/tag174.xml"/><Relationship Id="rId37" Type="http://schemas.openxmlformats.org/officeDocument/2006/relationships/tags" Target="../tags/tag173.xml"/><Relationship Id="rId36" Type="http://schemas.openxmlformats.org/officeDocument/2006/relationships/tags" Target="../tags/tag172.xml"/><Relationship Id="rId35" Type="http://schemas.openxmlformats.org/officeDocument/2006/relationships/tags" Target="../tags/tag171.xml"/><Relationship Id="rId34" Type="http://schemas.openxmlformats.org/officeDocument/2006/relationships/tags" Target="../tags/tag170.xml"/><Relationship Id="rId33" Type="http://schemas.openxmlformats.org/officeDocument/2006/relationships/tags" Target="../tags/tag169.xml"/><Relationship Id="rId32" Type="http://schemas.openxmlformats.org/officeDocument/2006/relationships/tags" Target="../tags/tag168.xml"/><Relationship Id="rId31" Type="http://schemas.openxmlformats.org/officeDocument/2006/relationships/tags" Target="../tags/tag167.xml"/><Relationship Id="rId30" Type="http://schemas.openxmlformats.org/officeDocument/2006/relationships/tags" Target="../tags/tag166.xml"/><Relationship Id="rId3" Type="http://schemas.openxmlformats.org/officeDocument/2006/relationships/tags" Target="../tags/tag140.xml"/><Relationship Id="rId29" Type="http://schemas.openxmlformats.org/officeDocument/2006/relationships/tags" Target="../tags/tag165.xml"/><Relationship Id="rId28" Type="http://schemas.openxmlformats.org/officeDocument/2006/relationships/tags" Target="../tags/tag164.xml"/><Relationship Id="rId27" Type="http://schemas.openxmlformats.org/officeDocument/2006/relationships/tags" Target="../tags/tag163.xml"/><Relationship Id="rId26" Type="http://schemas.openxmlformats.org/officeDocument/2006/relationships/tags" Target="../tags/tag162.xml"/><Relationship Id="rId25" Type="http://schemas.openxmlformats.org/officeDocument/2006/relationships/tags" Target="../tags/tag161.xml"/><Relationship Id="rId24" Type="http://schemas.openxmlformats.org/officeDocument/2006/relationships/tags" Target="../tags/tag160.xml"/><Relationship Id="rId23" Type="http://schemas.openxmlformats.org/officeDocument/2006/relationships/tags" Target="../tags/tag159.xml"/><Relationship Id="rId22" Type="http://schemas.openxmlformats.org/officeDocument/2006/relationships/tags" Target="../tags/tag158.xml"/><Relationship Id="rId21" Type="http://schemas.openxmlformats.org/officeDocument/2006/relationships/tags" Target="../tags/tag157.xml"/><Relationship Id="rId20" Type="http://schemas.openxmlformats.org/officeDocument/2006/relationships/tags" Target="../tags/tag156.xml"/><Relationship Id="rId2" Type="http://schemas.openxmlformats.org/officeDocument/2006/relationships/tags" Target="../tags/tag139.xml"/><Relationship Id="rId19" Type="http://schemas.openxmlformats.org/officeDocument/2006/relationships/tags" Target="../tags/tag155.xml"/><Relationship Id="rId18" Type="http://schemas.openxmlformats.org/officeDocument/2006/relationships/tags" Target="../tags/tag154.xml"/><Relationship Id="rId17" Type="http://schemas.openxmlformats.org/officeDocument/2006/relationships/tags" Target="../tags/tag153.xml"/><Relationship Id="rId16" Type="http://schemas.openxmlformats.org/officeDocument/2006/relationships/tags" Target="../tags/tag152.xml"/><Relationship Id="rId15" Type="http://schemas.openxmlformats.org/officeDocument/2006/relationships/tags" Target="../tags/tag151.xml"/><Relationship Id="rId14" Type="http://schemas.openxmlformats.org/officeDocument/2006/relationships/tags" Target="../tags/tag150.xml"/><Relationship Id="rId13" Type="http://schemas.openxmlformats.org/officeDocument/2006/relationships/tags" Target="../tags/tag149.xml"/><Relationship Id="rId12" Type="http://schemas.openxmlformats.org/officeDocument/2006/relationships/tags" Target="../tags/tag148.xml"/><Relationship Id="rId11" Type="http://schemas.openxmlformats.org/officeDocument/2006/relationships/tags" Target="../tags/tag147.xml"/><Relationship Id="rId10" Type="http://schemas.openxmlformats.org/officeDocument/2006/relationships/tags" Target="../tags/tag146.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3" Type="http://schemas.openxmlformats.org/officeDocument/2006/relationships/tags" Target="../tags/tag275.xml"/><Relationship Id="rId92" Type="http://schemas.openxmlformats.org/officeDocument/2006/relationships/tags" Target="../tags/tag274.xml"/><Relationship Id="rId91" Type="http://schemas.openxmlformats.org/officeDocument/2006/relationships/tags" Target="../tags/tag273.xml"/><Relationship Id="rId90" Type="http://schemas.openxmlformats.org/officeDocument/2006/relationships/tags" Target="../tags/tag272.xml"/><Relationship Id="rId9" Type="http://schemas.openxmlformats.org/officeDocument/2006/relationships/tags" Target="../tags/tag191.xml"/><Relationship Id="rId89" Type="http://schemas.openxmlformats.org/officeDocument/2006/relationships/tags" Target="../tags/tag271.xml"/><Relationship Id="rId88" Type="http://schemas.openxmlformats.org/officeDocument/2006/relationships/tags" Target="../tags/tag270.xml"/><Relationship Id="rId87" Type="http://schemas.openxmlformats.org/officeDocument/2006/relationships/tags" Target="../tags/tag269.xml"/><Relationship Id="rId86" Type="http://schemas.openxmlformats.org/officeDocument/2006/relationships/tags" Target="../tags/tag268.xml"/><Relationship Id="rId85" Type="http://schemas.openxmlformats.org/officeDocument/2006/relationships/tags" Target="../tags/tag267.xml"/><Relationship Id="rId84" Type="http://schemas.openxmlformats.org/officeDocument/2006/relationships/tags" Target="../tags/tag266.xml"/><Relationship Id="rId83" Type="http://schemas.openxmlformats.org/officeDocument/2006/relationships/tags" Target="../tags/tag265.xml"/><Relationship Id="rId82" Type="http://schemas.openxmlformats.org/officeDocument/2006/relationships/tags" Target="../tags/tag264.xml"/><Relationship Id="rId81" Type="http://schemas.openxmlformats.org/officeDocument/2006/relationships/tags" Target="../tags/tag263.xml"/><Relationship Id="rId80" Type="http://schemas.openxmlformats.org/officeDocument/2006/relationships/tags" Target="../tags/tag262.xml"/><Relationship Id="rId8" Type="http://schemas.openxmlformats.org/officeDocument/2006/relationships/tags" Target="../tags/tag190.xml"/><Relationship Id="rId79" Type="http://schemas.openxmlformats.org/officeDocument/2006/relationships/tags" Target="../tags/tag261.xml"/><Relationship Id="rId78" Type="http://schemas.openxmlformats.org/officeDocument/2006/relationships/tags" Target="../tags/tag260.xml"/><Relationship Id="rId77" Type="http://schemas.openxmlformats.org/officeDocument/2006/relationships/tags" Target="../tags/tag259.xml"/><Relationship Id="rId76" Type="http://schemas.openxmlformats.org/officeDocument/2006/relationships/tags" Target="../tags/tag258.xml"/><Relationship Id="rId75" Type="http://schemas.openxmlformats.org/officeDocument/2006/relationships/tags" Target="../tags/tag257.xml"/><Relationship Id="rId74" Type="http://schemas.openxmlformats.org/officeDocument/2006/relationships/tags" Target="../tags/tag256.xml"/><Relationship Id="rId73" Type="http://schemas.openxmlformats.org/officeDocument/2006/relationships/tags" Target="../tags/tag255.xml"/><Relationship Id="rId72" Type="http://schemas.openxmlformats.org/officeDocument/2006/relationships/tags" Target="../tags/tag254.xml"/><Relationship Id="rId71" Type="http://schemas.openxmlformats.org/officeDocument/2006/relationships/tags" Target="../tags/tag253.xml"/><Relationship Id="rId70" Type="http://schemas.openxmlformats.org/officeDocument/2006/relationships/tags" Target="../tags/tag252.xml"/><Relationship Id="rId7" Type="http://schemas.openxmlformats.org/officeDocument/2006/relationships/tags" Target="../tags/tag189.xml"/><Relationship Id="rId69" Type="http://schemas.openxmlformats.org/officeDocument/2006/relationships/tags" Target="../tags/tag251.xml"/><Relationship Id="rId68" Type="http://schemas.openxmlformats.org/officeDocument/2006/relationships/tags" Target="../tags/tag250.xml"/><Relationship Id="rId67" Type="http://schemas.openxmlformats.org/officeDocument/2006/relationships/tags" Target="../tags/tag249.xml"/><Relationship Id="rId66" Type="http://schemas.openxmlformats.org/officeDocument/2006/relationships/tags" Target="../tags/tag248.xml"/><Relationship Id="rId65" Type="http://schemas.openxmlformats.org/officeDocument/2006/relationships/tags" Target="../tags/tag247.xml"/><Relationship Id="rId64" Type="http://schemas.openxmlformats.org/officeDocument/2006/relationships/tags" Target="../tags/tag246.xml"/><Relationship Id="rId63" Type="http://schemas.openxmlformats.org/officeDocument/2006/relationships/tags" Target="../tags/tag245.xml"/><Relationship Id="rId62" Type="http://schemas.openxmlformats.org/officeDocument/2006/relationships/tags" Target="../tags/tag244.xml"/><Relationship Id="rId61" Type="http://schemas.openxmlformats.org/officeDocument/2006/relationships/tags" Target="../tags/tag243.xml"/><Relationship Id="rId60" Type="http://schemas.openxmlformats.org/officeDocument/2006/relationships/tags" Target="../tags/tag242.xml"/><Relationship Id="rId6" Type="http://schemas.openxmlformats.org/officeDocument/2006/relationships/image" Target="../media/image2.png"/><Relationship Id="rId59" Type="http://schemas.openxmlformats.org/officeDocument/2006/relationships/tags" Target="../tags/tag241.xml"/><Relationship Id="rId58" Type="http://schemas.openxmlformats.org/officeDocument/2006/relationships/tags" Target="../tags/tag240.xml"/><Relationship Id="rId57" Type="http://schemas.openxmlformats.org/officeDocument/2006/relationships/tags" Target="../tags/tag239.xml"/><Relationship Id="rId56" Type="http://schemas.openxmlformats.org/officeDocument/2006/relationships/tags" Target="../tags/tag238.xml"/><Relationship Id="rId55" Type="http://schemas.openxmlformats.org/officeDocument/2006/relationships/tags" Target="../tags/tag237.xml"/><Relationship Id="rId54" Type="http://schemas.openxmlformats.org/officeDocument/2006/relationships/tags" Target="../tags/tag236.xml"/><Relationship Id="rId53" Type="http://schemas.openxmlformats.org/officeDocument/2006/relationships/tags" Target="../tags/tag235.xml"/><Relationship Id="rId52" Type="http://schemas.openxmlformats.org/officeDocument/2006/relationships/tags" Target="../tags/tag234.xml"/><Relationship Id="rId51" Type="http://schemas.openxmlformats.org/officeDocument/2006/relationships/tags" Target="../tags/tag233.xml"/><Relationship Id="rId50" Type="http://schemas.openxmlformats.org/officeDocument/2006/relationships/tags" Target="../tags/tag232.xml"/><Relationship Id="rId5" Type="http://schemas.openxmlformats.org/officeDocument/2006/relationships/tags" Target="../tags/tag188.xml"/><Relationship Id="rId49" Type="http://schemas.openxmlformats.org/officeDocument/2006/relationships/tags" Target="../tags/tag231.xml"/><Relationship Id="rId48" Type="http://schemas.openxmlformats.org/officeDocument/2006/relationships/tags" Target="../tags/tag230.xml"/><Relationship Id="rId47" Type="http://schemas.openxmlformats.org/officeDocument/2006/relationships/tags" Target="../tags/tag229.xml"/><Relationship Id="rId46" Type="http://schemas.openxmlformats.org/officeDocument/2006/relationships/tags" Target="../tags/tag228.xml"/><Relationship Id="rId45" Type="http://schemas.openxmlformats.org/officeDocument/2006/relationships/tags" Target="../tags/tag227.xml"/><Relationship Id="rId44" Type="http://schemas.openxmlformats.org/officeDocument/2006/relationships/tags" Target="../tags/tag226.xml"/><Relationship Id="rId43" Type="http://schemas.openxmlformats.org/officeDocument/2006/relationships/tags" Target="../tags/tag225.xml"/><Relationship Id="rId42" Type="http://schemas.openxmlformats.org/officeDocument/2006/relationships/tags" Target="../tags/tag224.xml"/><Relationship Id="rId41" Type="http://schemas.openxmlformats.org/officeDocument/2006/relationships/tags" Target="../tags/tag223.xml"/><Relationship Id="rId40" Type="http://schemas.openxmlformats.org/officeDocument/2006/relationships/tags" Target="../tags/tag222.xml"/><Relationship Id="rId4" Type="http://schemas.openxmlformats.org/officeDocument/2006/relationships/tags" Target="../tags/tag187.xml"/><Relationship Id="rId39" Type="http://schemas.openxmlformats.org/officeDocument/2006/relationships/tags" Target="../tags/tag221.xml"/><Relationship Id="rId38" Type="http://schemas.openxmlformats.org/officeDocument/2006/relationships/tags" Target="../tags/tag220.xml"/><Relationship Id="rId37" Type="http://schemas.openxmlformats.org/officeDocument/2006/relationships/tags" Target="../tags/tag219.xml"/><Relationship Id="rId36" Type="http://schemas.openxmlformats.org/officeDocument/2006/relationships/tags" Target="../tags/tag218.xml"/><Relationship Id="rId35" Type="http://schemas.openxmlformats.org/officeDocument/2006/relationships/tags" Target="../tags/tag217.xml"/><Relationship Id="rId34" Type="http://schemas.openxmlformats.org/officeDocument/2006/relationships/tags" Target="../tags/tag216.xml"/><Relationship Id="rId33" Type="http://schemas.openxmlformats.org/officeDocument/2006/relationships/tags" Target="../tags/tag215.xml"/><Relationship Id="rId32" Type="http://schemas.openxmlformats.org/officeDocument/2006/relationships/tags" Target="../tags/tag214.xml"/><Relationship Id="rId31" Type="http://schemas.openxmlformats.org/officeDocument/2006/relationships/tags" Target="../tags/tag213.xml"/><Relationship Id="rId30" Type="http://schemas.openxmlformats.org/officeDocument/2006/relationships/tags" Target="../tags/tag212.xml"/><Relationship Id="rId3" Type="http://schemas.openxmlformats.org/officeDocument/2006/relationships/tags" Target="../tags/tag186.xml"/><Relationship Id="rId29" Type="http://schemas.openxmlformats.org/officeDocument/2006/relationships/tags" Target="../tags/tag211.xml"/><Relationship Id="rId28" Type="http://schemas.openxmlformats.org/officeDocument/2006/relationships/tags" Target="../tags/tag210.xml"/><Relationship Id="rId27" Type="http://schemas.openxmlformats.org/officeDocument/2006/relationships/tags" Target="../tags/tag209.xml"/><Relationship Id="rId26" Type="http://schemas.openxmlformats.org/officeDocument/2006/relationships/tags" Target="../tags/tag208.xml"/><Relationship Id="rId25" Type="http://schemas.openxmlformats.org/officeDocument/2006/relationships/tags" Target="../tags/tag207.xml"/><Relationship Id="rId24" Type="http://schemas.openxmlformats.org/officeDocument/2006/relationships/tags" Target="../tags/tag206.xml"/><Relationship Id="rId23" Type="http://schemas.openxmlformats.org/officeDocument/2006/relationships/tags" Target="../tags/tag205.xml"/><Relationship Id="rId22" Type="http://schemas.openxmlformats.org/officeDocument/2006/relationships/tags" Target="../tags/tag204.xml"/><Relationship Id="rId21" Type="http://schemas.openxmlformats.org/officeDocument/2006/relationships/tags" Target="../tags/tag203.xml"/><Relationship Id="rId20" Type="http://schemas.openxmlformats.org/officeDocument/2006/relationships/tags" Target="../tags/tag202.xml"/><Relationship Id="rId2" Type="http://schemas.openxmlformats.org/officeDocument/2006/relationships/tags" Target="../tags/tag185.xml"/><Relationship Id="rId19" Type="http://schemas.openxmlformats.org/officeDocument/2006/relationships/tags" Target="../tags/tag201.xml"/><Relationship Id="rId18" Type="http://schemas.openxmlformats.org/officeDocument/2006/relationships/tags" Target="../tags/tag200.xml"/><Relationship Id="rId17" Type="http://schemas.openxmlformats.org/officeDocument/2006/relationships/tags" Target="../tags/tag199.xml"/><Relationship Id="rId16" Type="http://schemas.openxmlformats.org/officeDocument/2006/relationships/tags" Target="../tags/tag198.xml"/><Relationship Id="rId15" Type="http://schemas.openxmlformats.org/officeDocument/2006/relationships/tags" Target="../tags/tag197.xml"/><Relationship Id="rId14" Type="http://schemas.openxmlformats.org/officeDocument/2006/relationships/tags" Target="../tags/tag196.xml"/><Relationship Id="rId13" Type="http://schemas.openxmlformats.org/officeDocument/2006/relationships/tags" Target="../tags/tag195.xml"/><Relationship Id="rId12" Type="http://schemas.openxmlformats.org/officeDocument/2006/relationships/tags" Target="../tags/tag194.xml"/><Relationship Id="rId11" Type="http://schemas.openxmlformats.org/officeDocument/2006/relationships/tags" Target="../tags/tag193.xml"/><Relationship Id="rId10" Type="http://schemas.openxmlformats.org/officeDocument/2006/relationships/tags" Target="../tags/tag192.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283.xml"/><Relationship Id="rId8" Type="http://schemas.openxmlformats.org/officeDocument/2006/relationships/tags" Target="../tags/tag282.xml"/><Relationship Id="rId7" Type="http://schemas.openxmlformats.org/officeDocument/2006/relationships/tags" Target="../tags/tag281.xml"/><Relationship Id="rId6" Type="http://schemas.openxmlformats.org/officeDocument/2006/relationships/tags" Target="../tags/tag280.xml"/><Relationship Id="rId5" Type="http://schemas.openxmlformats.org/officeDocument/2006/relationships/tags" Target="../tags/tag279.xml"/><Relationship Id="rId49" Type="http://schemas.openxmlformats.org/officeDocument/2006/relationships/tags" Target="../tags/tag323.xml"/><Relationship Id="rId48" Type="http://schemas.openxmlformats.org/officeDocument/2006/relationships/tags" Target="../tags/tag322.xml"/><Relationship Id="rId47" Type="http://schemas.openxmlformats.org/officeDocument/2006/relationships/tags" Target="../tags/tag321.xml"/><Relationship Id="rId46" Type="http://schemas.openxmlformats.org/officeDocument/2006/relationships/tags" Target="../tags/tag320.xml"/><Relationship Id="rId45" Type="http://schemas.openxmlformats.org/officeDocument/2006/relationships/tags" Target="../tags/tag319.xml"/><Relationship Id="rId44" Type="http://schemas.openxmlformats.org/officeDocument/2006/relationships/tags" Target="../tags/tag318.xml"/><Relationship Id="rId43" Type="http://schemas.openxmlformats.org/officeDocument/2006/relationships/tags" Target="../tags/tag317.xml"/><Relationship Id="rId42" Type="http://schemas.openxmlformats.org/officeDocument/2006/relationships/tags" Target="../tags/tag316.xml"/><Relationship Id="rId41" Type="http://schemas.openxmlformats.org/officeDocument/2006/relationships/tags" Target="../tags/tag315.xml"/><Relationship Id="rId40" Type="http://schemas.openxmlformats.org/officeDocument/2006/relationships/tags" Target="../tags/tag314.xml"/><Relationship Id="rId4" Type="http://schemas.openxmlformats.org/officeDocument/2006/relationships/tags" Target="../tags/tag278.xml"/><Relationship Id="rId39" Type="http://schemas.openxmlformats.org/officeDocument/2006/relationships/tags" Target="../tags/tag313.xml"/><Relationship Id="rId38" Type="http://schemas.openxmlformats.org/officeDocument/2006/relationships/tags" Target="../tags/tag312.xml"/><Relationship Id="rId37" Type="http://schemas.openxmlformats.org/officeDocument/2006/relationships/tags" Target="../tags/tag311.xml"/><Relationship Id="rId36" Type="http://schemas.openxmlformats.org/officeDocument/2006/relationships/tags" Target="../tags/tag310.xml"/><Relationship Id="rId35" Type="http://schemas.openxmlformats.org/officeDocument/2006/relationships/tags" Target="../tags/tag309.xml"/><Relationship Id="rId34" Type="http://schemas.openxmlformats.org/officeDocument/2006/relationships/tags" Target="../tags/tag308.xml"/><Relationship Id="rId33" Type="http://schemas.openxmlformats.org/officeDocument/2006/relationships/tags" Target="../tags/tag307.xml"/><Relationship Id="rId32" Type="http://schemas.openxmlformats.org/officeDocument/2006/relationships/tags" Target="../tags/tag306.xml"/><Relationship Id="rId31" Type="http://schemas.openxmlformats.org/officeDocument/2006/relationships/tags" Target="../tags/tag305.xml"/><Relationship Id="rId30" Type="http://schemas.openxmlformats.org/officeDocument/2006/relationships/tags" Target="../tags/tag304.xml"/><Relationship Id="rId3" Type="http://schemas.openxmlformats.org/officeDocument/2006/relationships/tags" Target="../tags/tag277.xml"/><Relationship Id="rId29" Type="http://schemas.openxmlformats.org/officeDocument/2006/relationships/tags" Target="../tags/tag303.xml"/><Relationship Id="rId28" Type="http://schemas.openxmlformats.org/officeDocument/2006/relationships/tags" Target="../tags/tag302.xml"/><Relationship Id="rId27" Type="http://schemas.openxmlformats.org/officeDocument/2006/relationships/tags" Target="../tags/tag301.xml"/><Relationship Id="rId26" Type="http://schemas.openxmlformats.org/officeDocument/2006/relationships/tags" Target="../tags/tag300.xml"/><Relationship Id="rId25" Type="http://schemas.openxmlformats.org/officeDocument/2006/relationships/tags" Target="../tags/tag299.xml"/><Relationship Id="rId24" Type="http://schemas.openxmlformats.org/officeDocument/2006/relationships/tags" Target="../tags/tag298.xml"/><Relationship Id="rId23" Type="http://schemas.openxmlformats.org/officeDocument/2006/relationships/tags" Target="../tags/tag297.xml"/><Relationship Id="rId22" Type="http://schemas.openxmlformats.org/officeDocument/2006/relationships/tags" Target="../tags/tag296.xml"/><Relationship Id="rId21" Type="http://schemas.openxmlformats.org/officeDocument/2006/relationships/tags" Target="../tags/tag295.xml"/><Relationship Id="rId20" Type="http://schemas.openxmlformats.org/officeDocument/2006/relationships/tags" Target="../tags/tag294.xml"/><Relationship Id="rId2" Type="http://schemas.openxmlformats.org/officeDocument/2006/relationships/tags" Target="../tags/tag276.xml"/><Relationship Id="rId19" Type="http://schemas.openxmlformats.org/officeDocument/2006/relationships/tags" Target="../tags/tag293.xml"/><Relationship Id="rId18" Type="http://schemas.openxmlformats.org/officeDocument/2006/relationships/tags" Target="../tags/tag292.xml"/><Relationship Id="rId17" Type="http://schemas.openxmlformats.org/officeDocument/2006/relationships/tags" Target="../tags/tag291.xml"/><Relationship Id="rId16" Type="http://schemas.openxmlformats.org/officeDocument/2006/relationships/tags" Target="../tags/tag290.xml"/><Relationship Id="rId15" Type="http://schemas.openxmlformats.org/officeDocument/2006/relationships/tags" Target="../tags/tag289.xml"/><Relationship Id="rId14" Type="http://schemas.openxmlformats.org/officeDocument/2006/relationships/tags" Target="../tags/tag288.xml"/><Relationship Id="rId13" Type="http://schemas.openxmlformats.org/officeDocument/2006/relationships/tags" Target="../tags/tag287.xml"/><Relationship Id="rId12" Type="http://schemas.openxmlformats.org/officeDocument/2006/relationships/tags" Target="../tags/tag286.xml"/><Relationship Id="rId11" Type="http://schemas.openxmlformats.org/officeDocument/2006/relationships/tags" Target="../tags/tag285.xml"/><Relationship Id="rId10" Type="http://schemas.openxmlformats.org/officeDocument/2006/relationships/tags" Target="../tags/tag284.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331.xml"/><Relationship Id="rId8" Type="http://schemas.openxmlformats.org/officeDocument/2006/relationships/tags" Target="../tags/tag330.xml"/><Relationship Id="rId7" Type="http://schemas.openxmlformats.org/officeDocument/2006/relationships/tags" Target="../tags/tag329.xml"/><Relationship Id="rId6" Type="http://schemas.openxmlformats.org/officeDocument/2006/relationships/tags" Target="../tags/tag328.xml"/><Relationship Id="rId51" Type="http://schemas.openxmlformats.org/officeDocument/2006/relationships/tags" Target="../tags/tag373.xml"/><Relationship Id="rId50" Type="http://schemas.openxmlformats.org/officeDocument/2006/relationships/tags" Target="../tags/tag372.xml"/><Relationship Id="rId5" Type="http://schemas.openxmlformats.org/officeDocument/2006/relationships/tags" Target="../tags/tag327.xml"/><Relationship Id="rId49" Type="http://schemas.openxmlformats.org/officeDocument/2006/relationships/tags" Target="../tags/tag371.xml"/><Relationship Id="rId48" Type="http://schemas.openxmlformats.org/officeDocument/2006/relationships/tags" Target="../tags/tag370.xml"/><Relationship Id="rId47" Type="http://schemas.openxmlformats.org/officeDocument/2006/relationships/tags" Target="../tags/tag369.xml"/><Relationship Id="rId46" Type="http://schemas.openxmlformats.org/officeDocument/2006/relationships/tags" Target="../tags/tag368.xml"/><Relationship Id="rId45" Type="http://schemas.openxmlformats.org/officeDocument/2006/relationships/tags" Target="../tags/tag367.xml"/><Relationship Id="rId44" Type="http://schemas.openxmlformats.org/officeDocument/2006/relationships/tags" Target="../tags/tag366.xml"/><Relationship Id="rId43" Type="http://schemas.openxmlformats.org/officeDocument/2006/relationships/tags" Target="../tags/tag365.xml"/><Relationship Id="rId42" Type="http://schemas.openxmlformats.org/officeDocument/2006/relationships/tags" Target="../tags/tag364.xml"/><Relationship Id="rId41" Type="http://schemas.openxmlformats.org/officeDocument/2006/relationships/tags" Target="../tags/tag363.xml"/><Relationship Id="rId40" Type="http://schemas.openxmlformats.org/officeDocument/2006/relationships/tags" Target="../tags/tag362.xml"/><Relationship Id="rId4" Type="http://schemas.openxmlformats.org/officeDocument/2006/relationships/tags" Target="../tags/tag326.xml"/><Relationship Id="rId39" Type="http://schemas.openxmlformats.org/officeDocument/2006/relationships/tags" Target="../tags/tag361.xml"/><Relationship Id="rId38" Type="http://schemas.openxmlformats.org/officeDocument/2006/relationships/tags" Target="../tags/tag360.xml"/><Relationship Id="rId37" Type="http://schemas.openxmlformats.org/officeDocument/2006/relationships/tags" Target="../tags/tag359.xml"/><Relationship Id="rId36" Type="http://schemas.openxmlformats.org/officeDocument/2006/relationships/tags" Target="../tags/tag358.xml"/><Relationship Id="rId35" Type="http://schemas.openxmlformats.org/officeDocument/2006/relationships/tags" Target="../tags/tag357.xml"/><Relationship Id="rId34" Type="http://schemas.openxmlformats.org/officeDocument/2006/relationships/tags" Target="../tags/tag356.xml"/><Relationship Id="rId33" Type="http://schemas.openxmlformats.org/officeDocument/2006/relationships/tags" Target="../tags/tag355.xml"/><Relationship Id="rId32" Type="http://schemas.openxmlformats.org/officeDocument/2006/relationships/tags" Target="../tags/tag354.xml"/><Relationship Id="rId31" Type="http://schemas.openxmlformats.org/officeDocument/2006/relationships/tags" Target="../tags/tag353.xml"/><Relationship Id="rId30" Type="http://schemas.openxmlformats.org/officeDocument/2006/relationships/tags" Target="../tags/tag352.xml"/><Relationship Id="rId3" Type="http://schemas.openxmlformats.org/officeDocument/2006/relationships/tags" Target="../tags/tag325.xml"/><Relationship Id="rId29" Type="http://schemas.openxmlformats.org/officeDocument/2006/relationships/tags" Target="../tags/tag351.xml"/><Relationship Id="rId28" Type="http://schemas.openxmlformats.org/officeDocument/2006/relationships/tags" Target="../tags/tag350.xml"/><Relationship Id="rId27" Type="http://schemas.openxmlformats.org/officeDocument/2006/relationships/tags" Target="../tags/tag349.xml"/><Relationship Id="rId26" Type="http://schemas.openxmlformats.org/officeDocument/2006/relationships/tags" Target="../tags/tag348.xml"/><Relationship Id="rId25" Type="http://schemas.openxmlformats.org/officeDocument/2006/relationships/tags" Target="../tags/tag347.xml"/><Relationship Id="rId24" Type="http://schemas.openxmlformats.org/officeDocument/2006/relationships/tags" Target="../tags/tag346.xml"/><Relationship Id="rId23" Type="http://schemas.openxmlformats.org/officeDocument/2006/relationships/tags" Target="../tags/tag345.xml"/><Relationship Id="rId22" Type="http://schemas.openxmlformats.org/officeDocument/2006/relationships/tags" Target="../tags/tag344.xml"/><Relationship Id="rId21" Type="http://schemas.openxmlformats.org/officeDocument/2006/relationships/tags" Target="../tags/tag343.xml"/><Relationship Id="rId20" Type="http://schemas.openxmlformats.org/officeDocument/2006/relationships/tags" Target="../tags/tag342.xml"/><Relationship Id="rId2" Type="http://schemas.openxmlformats.org/officeDocument/2006/relationships/tags" Target="../tags/tag324.xml"/><Relationship Id="rId19" Type="http://schemas.openxmlformats.org/officeDocument/2006/relationships/tags" Target="../tags/tag341.xml"/><Relationship Id="rId18" Type="http://schemas.openxmlformats.org/officeDocument/2006/relationships/tags" Target="../tags/tag340.xml"/><Relationship Id="rId17" Type="http://schemas.openxmlformats.org/officeDocument/2006/relationships/tags" Target="../tags/tag339.xml"/><Relationship Id="rId16" Type="http://schemas.openxmlformats.org/officeDocument/2006/relationships/tags" Target="../tags/tag338.xml"/><Relationship Id="rId15" Type="http://schemas.openxmlformats.org/officeDocument/2006/relationships/tags" Target="../tags/tag337.xml"/><Relationship Id="rId14" Type="http://schemas.openxmlformats.org/officeDocument/2006/relationships/tags" Target="../tags/tag336.xml"/><Relationship Id="rId13" Type="http://schemas.openxmlformats.org/officeDocument/2006/relationships/tags" Target="../tags/tag335.xml"/><Relationship Id="rId12" Type="http://schemas.openxmlformats.org/officeDocument/2006/relationships/tags" Target="../tags/tag334.xml"/><Relationship Id="rId11" Type="http://schemas.openxmlformats.org/officeDocument/2006/relationships/tags" Target="../tags/tag333.xml"/><Relationship Id="rId10" Type="http://schemas.openxmlformats.org/officeDocument/2006/relationships/tags" Target="../tags/tag33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381.xml"/><Relationship Id="rId8" Type="http://schemas.openxmlformats.org/officeDocument/2006/relationships/tags" Target="../tags/tag380.xml"/><Relationship Id="rId7" Type="http://schemas.openxmlformats.org/officeDocument/2006/relationships/tags" Target="../tags/tag379.xml"/><Relationship Id="rId6" Type="http://schemas.openxmlformats.org/officeDocument/2006/relationships/tags" Target="../tags/tag378.xml"/><Relationship Id="rId5" Type="http://schemas.openxmlformats.org/officeDocument/2006/relationships/tags" Target="../tags/tag377.xml"/><Relationship Id="rId47" Type="http://schemas.openxmlformats.org/officeDocument/2006/relationships/tags" Target="../tags/tag419.xml"/><Relationship Id="rId46" Type="http://schemas.openxmlformats.org/officeDocument/2006/relationships/tags" Target="../tags/tag418.xml"/><Relationship Id="rId45" Type="http://schemas.openxmlformats.org/officeDocument/2006/relationships/tags" Target="../tags/tag417.xml"/><Relationship Id="rId44" Type="http://schemas.openxmlformats.org/officeDocument/2006/relationships/tags" Target="../tags/tag416.xml"/><Relationship Id="rId43" Type="http://schemas.openxmlformats.org/officeDocument/2006/relationships/tags" Target="../tags/tag415.xml"/><Relationship Id="rId42" Type="http://schemas.openxmlformats.org/officeDocument/2006/relationships/tags" Target="../tags/tag414.xml"/><Relationship Id="rId41" Type="http://schemas.openxmlformats.org/officeDocument/2006/relationships/tags" Target="../tags/tag413.xml"/><Relationship Id="rId40" Type="http://schemas.openxmlformats.org/officeDocument/2006/relationships/tags" Target="../tags/tag412.xml"/><Relationship Id="rId4" Type="http://schemas.openxmlformats.org/officeDocument/2006/relationships/tags" Target="../tags/tag376.xml"/><Relationship Id="rId39" Type="http://schemas.openxmlformats.org/officeDocument/2006/relationships/tags" Target="../tags/tag411.xml"/><Relationship Id="rId38" Type="http://schemas.openxmlformats.org/officeDocument/2006/relationships/tags" Target="../tags/tag410.xml"/><Relationship Id="rId37" Type="http://schemas.openxmlformats.org/officeDocument/2006/relationships/tags" Target="../tags/tag409.xml"/><Relationship Id="rId36" Type="http://schemas.openxmlformats.org/officeDocument/2006/relationships/tags" Target="../tags/tag408.xml"/><Relationship Id="rId35" Type="http://schemas.openxmlformats.org/officeDocument/2006/relationships/tags" Target="../tags/tag407.xml"/><Relationship Id="rId34" Type="http://schemas.openxmlformats.org/officeDocument/2006/relationships/tags" Target="../tags/tag406.xml"/><Relationship Id="rId33" Type="http://schemas.openxmlformats.org/officeDocument/2006/relationships/tags" Target="../tags/tag405.xml"/><Relationship Id="rId32" Type="http://schemas.openxmlformats.org/officeDocument/2006/relationships/tags" Target="../tags/tag404.xml"/><Relationship Id="rId31" Type="http://schemas.openxmlformats.org/officeDocument/2006/relationships/tags" Target="../tags/tag403.xml"/><Relationship Id="rId30" Type="http://schemas.openxmlformats.org/officeDocument/2006/relationships/tags" Target="../tags/tag402.xml"/><Relationship Id="rId3" Type="http://schemas.openxmlformats.org/officeDocument/2006/relationships/tags" Target="../tags/tag375.xml"/><Relationship Id="rId29" Type="http://schemas.openxmlformats.org/officeDocument/2006/relationships/tags" Target="../tags/tag401.xml"/><Relationship Id="rId28" Type="http://schemas.openxmlformats.org/officeDocument/2006/relationships/tags" Target="../tags/tag400.xml"/><Relationship Id="rId27" Type="http://schemas.openxmlformats.org/officeDocument/2006/relationships/tags" Target="../tags/tag399.xml"/><Relationship Id="rId26" Type="http://schemas.openxmlformats.org/officeDocument/2006/relationships/tags" Target="../tags/tag398.xml"/><Relationship Id="rId25" Type="http://schemas.openxmlformats.org/officeDocument/2006/relationships/tags" Target="../tags/tag397.xml"/><Relationship Id="rId24" Type="http://schemas.openxmlformats.org/officeDocument/2006/relationships/tags" Target="../tags/tag396.xml"/><Relationship Id="rId23" Type="http://schemas.openxmlformats.org/officeDocument/2006/relationships/tags" Target="../tags/tag395.xml"/><Relationship Id="rId22" Type="http://schemas.openxmlformats.org/officeDocument/2006/relationships/tags" Target="../tags/tag394.xml"/><Relationship Id="rId21" Type="http://schemas.openxmlformats.org/officeDocument/2006/relationships/tags" Target="../tags/tag393.xml"/><Relationship Id="rId20" Type="http://schemas.openxmlformats.org/officeDocument/2006/relationships/tags" Target="../tags/tag392.xml"/><Relationship Id="rId2" Type="http://schemas.openxmlformats.org/officeDocument/2006/relationships/tags" Target="../tags/tag374.xml"/><Relationship Id="rId19" Type="http://schemas.openxmlformats.org/officeDocument/2006/relationships/tags" Target="../tags/tag391.xml"/><Relationship Id="rId18" Type="http://schemas.openxmlformats.org/officeDocument/2006/relationships/tags" Target="../tags/tag390.xml"/><Relationship Id="rId17" Type="http://schemas.openxmlformats.org/officeDocument/2006/relationships/tags" Target="../tags/tag389.xml"/><Relationship Id="rId16" Type="http://schemas.openxmlformats.org/officeDocument/2006/relationships/tags" Target="../tags/tag388.xml"/><Relationship Id="rId15" Type="http://schemas.openxmlformats.org/officeDocument/2006/relationships/tags" Target="../tags/tag387.xml"/><Relationship Id="rId14" Type="http://schemas.openxmlformats.org/officeDocument/2006/relationships/tags" Target="../tags/tag386.xml"/><Relationship Id="rId13" Type="http://schemas.openxmlformats.org/officeDocument/2006/relationships/tags" Target="../tags/tag385.xml"/><Relationship Id="rId12" Type="http://schemas.openxmlformats.org/officeDocument/2006/relationships/tags" Target="../tags/tag384.xml"/><Relationship Id="rId11" Type="http://schemas.openxmlformats.org/officeDocument/2006/relationships/tags" Target="../tags/tag383.xml"/><Relationship Id="rId10" Type="http://schemas.openxmlformats.org/officeDocument/2006/relationships/tags" Target="../tags/tag382.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427.xml"/><Relationship Id="rId8" Type="http://schemas.openxmlformats.org/officeDocument/2006/relationships/tags" Target="../tags/tag426.xml"/><Relationship Id="rId7" Type="http://schemas.openxmlformats.org/officeDocument/2006/relationships/tags" Target="../tags/tag425.xml"/><Relationship Id="rId6" Type="http://schemas.openxmlformats.org/officeDocument/2006/relationships/tags" Target="../tags/tag424.xml"/><Relationship Id="rId5" Type="http://schemas.openxmlformats.org/officeDocument/2006/relationships/tags" Target="../tags/tag423.xml"/><Relationship Id="rId46" Type="http://schemas.openxmlformats.org/officeDocument/2006/relationships/tags" Target="../tags/tag464.xml"/><Relationship Id="rId45" Type="http://schemas.openxmlformats.org/officeDocument/2006/relationships/tags" Target="../tags/tag463.xml"/><Relationship Id="rId44" Type="http://schemas.openxmlformats.org/officeDocument/2006/relationships/tags" Target="../tags/tag462.xml"/><Relationship Id="rId43" Type="http://schemas.openxmlformats.org/officeDocument/2006/relationships/tags" Target="../tags/tag461.xml"/><Relationship Id="rId42" Type="http://schemas.openxmlformats.org/officeDocument/2006/relationships/tags" Target="../tags/tag460.xml"/><Relationship Id="rId41" Type="http://schemas.openxmlformats.org/officeDocument/2006/relationships/tags" Target="../tags/tag459.xml"/><Relationship Id="rId40" Type="http://schemas.openxmlformats.org/officeDocument/2006/relationships/tags" Target="../tags/tag458.xml"/><Relationship Id="rId4" Type="http://schemas.openxmlformats.org/officeDocument/2006/relationships/tags" Target="../tags/tag422.xml"/><Relationship Id="rId39" Type="http://schemas.openxmlformats.org/officeDocument/2006/relationships/tags" Target="../tags/tag457.xml"/><Relationship Id="rId38" Type="http://schemas.openxmlformats.org/officeDocument/2006/relationships/tags" Target="../tags/tag456.xml"/><Relationship Id="rId37" Type="http://schemas.openxmlformats.org/officeDocument/2006/relationships/tags" Target="../tags/tag455.xml"/><Relationship Id="rId36" Type="http://schemas.openxmlformats.org/officeDocument/2006/relationships/tags" Target="../tags/tag454.xml"/><Relationship Id="rId35" Type="http://schemas.openxmlformats.org/officeDocument/2006/relationships/tags" Target="../tags/tag453.xml"/><Relationship Id="rId34" Type="http://schemas.openxmlformats.org/officeDocument/2006/relationships/tags" Target="../tags/tag452.xml"/><Relationship Id="rId33" Type="http://schemas.openxmlformats.org/officeDocument/2006/relationships/tags" Target="../tags/tag451.xml"/><Relationship Id="rId32" Type="http://schemas.openxmlformats.org/officeDocument/2006/relationships/tags" Target="../tags/tag450.xml"/><Relationship Id="rId31" Type="http://schemas.openxmlformats.org/officeDocument/2006/relationships/tags" Target="../tags/tag449.xml"/><Relationship Id="rId30" Type="http://schemas.openxmlformats.org/officeDocument/2006/relationships/tags" Target="../tags/tag448.xml"/><Relationship Id="rId3" Type="http://schemas.openxmlformats.org/officeDocument/2006/relationships/tags" Target="../tags/tag421.xml"/><Relationship Id="rId29" Type="http://schemas.openxmlformats.org/officeDocument/2006/relationships/tags" Target="../tags/tag447.xml"/><Relationship Id="rId28" Type="http://schemas.openxmlformats.org/officeDocument/2006/relationships/tags" Target="../tags/tag446.xml"/><Relationship Id="rId27" Type="http://schemas.openxmlformats.org/officeDocument/2006/relationships/tags" Target="../tags/tag445.xml"/><Relationship Id="rId26" Type="http://schemas.openxmlformats.org/officeDocument/2006/relationships/tags" Target="../tags/tag444.xml"/><Relationship Id="rId25" Type="http://schemas.openxmlformats.org/officeDocument/2006/relationships/tags" Target="../tags/tag443.xml"/><Relationship Id="rId24" Type="http://schemas.openxmlformats.org/officeDocument/2006/relationships/tags" Target="../tags/tag442.xml"/><Relationship Id="rId23" Type="http://schemas.openxmlformats.org/officeDocument/2006/relationships/tags" Target="../tags/tag441.xml"/><Relationship Id="rId22" Type="http://schemas.openxmlformats.org/officeDocument/2006/relationships/tags" Target="../tags/tag440.xml"/><Relationship Id="rId21" Type="http://schemas.openxmlformats.org/officeDocument/2006/relationships/tags" Target="../tags/tag439.xml"/><Relationship Id="rId20" Type="http://schemas.openxmlformats.org/officeDocument/2006/relationships/tags" Target="../tags/tag438.xml"/><Relationship Id="rId2" Type="http://schemas.openxmlformats.org/officeDocument/2006/relationships/tags" Target="../tags/tag420.xml"/><Relationship Id="rId19" Type="http://schemas.openxmlformats.org/officeDocument/2006/relationships/tags" Target="../tags/tag437.xml"/><Relationship Id="rId18" Type="http://schemas.openxmlformats.org/officeDocument/2006/relationships/tags" Target="../tags/tag436.xml"/><Relationship Id="rId17" Type="http://schemas.openxmlformats.org/officeDocument/2006/relationships/tags" Target="../tags/tag435.xml"/><Relationship Id="rId16" Type="http://schemas.openxmlformats.org/officeDocument/2006/relationships/tags" Target="../tags/tag434.xml"/><Relationship Id="rId15" Type="http://schemas.openxmlformats.org/officeDocument/2006/relationships/tags" Target="../tags/tag433.xml"/><Relationship Id="rId14" Type="http://schemas.openxmlformats.org/officeDocument/2006/relationships/tags" Target="../tags/tag432.xml"/><Relationship Id="rId13" Type="http://schemas.openxmlformats.org/officeDocument/2006/relationships/tags" Target="../tags/tag431.xml"/><Relationship Id="rId12" Type="http://schemas.openxmlformats.org/officeDocument/2006/relationships/tags" Target="../tags/tag430.xml"/><Relationship Id="rId11" Type="http://schemas.openxmlformats.org/officeDocument/2006/relationships/tags" Target="../tags/tag429.xml"/><Relationship Id="rId10" Type="http://schemas.openxmlformats.org/officeDocument/2006/relationships/tags" Target="../tags/tag428.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472.xml"/><Relationship Id="rId8" Type="http://schemas.openxmlformats.org/officeDocument/2006/relationships/tags" Target="../tags/tag471.xml"/><Relationship Id="rId7" Type="http://schemas.openxmlformats.org/officeDocument/2006/relationships/tags" Target="../tags/tag470.xml"/><Relationship Id="rId6" Type="http://schemas.openxmlformats.org/officeDocument/2006/relationships/tags" Target="../tags/tag469.xml"/><Relationship Id="rId5" Type="http://schemas.openxmlformats.org/officeDocument/2006/relationships/tags" Target="../tags/tag468.xml"/><Relationship Id="rId47" Type="http://schemas.openxmlformats.org/officeDocument/2006/relationships/tags" Target="../tags/tag510.xml"/><Relationship Id="rId46" Type="http://schemas.openxmlformats.org/officeDocument/2006/relationships/tags" Target="../tags/tag509.xml"/><Relationship Id="rId45" Type="http://schemas.openxmlformats.org/officeDocument/2006/relationships/tags" Target="../tags/tag508.xml"/><Relationship Id="rId44" Type="http://schemas.openxmlformats.org/officeDocument/2006/relationships/tags" Target="../tags/tag507.xml"/><Relationship Id="rId43" Type="http://schemas.openxmlformats.org/officeDocument/2006/relationships/tags" Target="../tags/tag506.xml"/><Relationship Id="rId42" Type="http://schemas.openxmlformats.org/officeDocument/2006/relationships/tags" Target="../tags/tag505.xml"/><Relationship Id="rId41" Type="http://schemas.openxmlformats.org/officeDocument/2006/relationships/tags" Target="../tags/tag504.xml"/><Relationship Id="rId40" Type="http://schemas.openxmlformats.org/officeDocument/2006/relationships/tags" Target="../tags/tag503.xml"/><Relationship Id="rId4" Type="http://schemas.openxmlformats.org/officeDocument/2006/relationships/tags" Target="../tags/tag467.xml"/><Relationship Id="rId39" Type="http://schemas.openxmlformats.org/officeDocument/2006/relationships/tags" Target="../tags/tag502.xml"/><Relationship Id="rId38" Type="http://schemas.openxmlformats.org/officeDocument/2006/relationships/tags" Target="../tags/tag501.xml"/><Relationship Id="rId37" Type="http://schemas.openxmlformats.org/officeDocument/2006/relationships/tags" Target="../tags/tag500.xml"/><Relationship Id="rId36" Type="http://schemas.openxmlformats.org/officeDocument/2006/relationships/tags" Target="../tags/tag499.xml"/><Relationship Id="rId35" Type="http://schemas.openxmlformats.org/officeDocument/2006/relationships/tags" Target="../tags/tag498.xml"/><Relationship Id="rId34" Type="http://schemas.openxmlformats.org/officeDocument/2006/relationships/tags" Target="../tags/tag497.xml"/><Relationship Id="rId33" Type="http://schemas.openxmlformats.org/officeDocument/2006/relationships/tags" Target="../tags/tag496.xml"/><Relationship Id="rId32" Type="http://schemas.openxmlformats.org/officeDocument/2006/relationships/tags" Target="../tags/tag495.xml"/><Relationship Id="rId31" Type="http://schemas.openxmlformats.org/officeDocument/2006/relationships/tags" Target="../tags/tag494.xml"/><Relationship Id="rId30" Type="http://schemas.openxmlformats.org/officeDocument/2006/relationships/tags" Target="../tags/tag493.xml"/><Relationship Id="rId3" Type="http://schemas.openxmlformats.org/officeDocument/2006/relationships/tags" Target="../tags/tag466.xml"/><Relationship Id="rId29" Type="http://schemas.openxmlformats.org/officeDocument/2006/relationships/tags" Target="../tags/tag492.xml"/><Relationship Id="rId28" Type="http://schemas.openxmlformats.org/officeDocument/2006/relationships/tags" Target="../tags/tag491.xml"/><Relationship Id="rId27" Type="http://schemas.openxmlformats.org/officeDocument/2006/relationships/tags" Target="../tags/tag490.xml"/><Relationship Id="rId26" Type="http://schemas.openxmlformats.org/officeDocument/2006/relationships/tags" Target="../tags/tag489.xml"/><Relationship Id="rId25" Type="http://schemas.openxmlformats.org/officeDocument/2006/relationships/tags" Target="../tags/tag488.xml"/><Relationship Id="rId24" Type="http://schemas.openxmlformats.org/officeDocument/2006/relationships/tags" Target="../tags/tag487.xml"/><Relationship Id="rId23" Type="http://schemas.openxmlformats.org/officeDocument/2006/relationships/tags" Target="../tags/tag486.xml"/><Relationship Id="rId22" Type="http://schemas.openxmlformats.org/officeDocument/2006/relationships/tags" Target="../tags/tag485.xml"/><Relationship Id="rId21" Type="http://schemas.openxmlformats.org/officeDocument/2006/relationships/tags" Target="../tags/tag484.xml"/><Relationship Id="rId20" Type="http://schemas.openxmlformats.org/officeDocument/2006/relationships/tags" Target="../tags/tag483.xml"/><Relationship Id="rId2" Type="http://schemas.openxmlformats.org/officeDocument/2006/relationships/tags" Target="../tags/tag465.xml"/><Relationship Id="rId19" Type="http://schemas.openxmlformats.org/officeDocument/2006/relationships/tags" Target="../tags/tag482.xml"/><Relationship Id="rId18" Type="http://schemas.openxmlformats.org/officeDocument/2006/relationships/tags" Target="../tags/tag481.xml"/><Relationship Id="rId17" Type="http://schemas.openxmlformats.org/officeDocument/2006/relationships/tags" Target="../tags/tag480.xml"/><Relationship Id="rId16" Type="http://schemas.openxmlformats.org/officeDocument/2006/relationships/tags" Target="../tags/tag479.xml"/><Relationship Id="rId15" Type="http://schemas.openxmlformats.org/officeDocument/2006/relationships/tags" Target="../tags/tag478.xml"/><Relationship Id="rId14" Type="http://schemas.openxmlformats.org/officeDocument/2006/relationships/tags" Target="../tags/tag477.xml"/><Relationship Id="rId13" Type="http://schemas.openxmlformats.org/officeDocument/2006/relationships/tags" Target="../tags/tag476.xml"/><Relationship Id="rId12" Type="http://schemas.openxmlformats.org/officeDocument/2006/relationships/tags" Target="../tags/tag475.xml"/><Relationship Id="rId11" Type="http://schemas.openxmlformats.org/officeDocument/2006/relationships/tags" Target="../tags/tag474.xml"/><Relationship Id="rId10" Type="http://schemas.openxmlformats.org/officeDocument/2006/relationships/tags" Target="../tags/tag473.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518.xml"/><Relationship Id="rId8" Type="http://schemas.openxmlformats.org/officeDocument/2006/relationships/tags" Target="../tags/tag517.xml"/><Relationship Id="rId7" Type="http://schemas.openxmlformats.org/officeDocument/2006/relationships/tags" Target="../tags/tag516.xml"/><Relationship Id="rId6" Type="http://schemas.openxmlformats.org/officeDocument/2006/relationships/tags" Target="../tags/tag515.xml"/><Relationship Id="rId5" Type="http://schemas.openxmlformats.org/officeDocument/2006/relationships/tags" Target="../tags/tag514.xml"/><Relationship Id="rId48" Type="http://schemas.openxmlformats.org/officeDocument/2006/relationships/tags" Target="../tags/tag557.xml"/><Relationship Id="rId47" Type="http://schemas.openxmlformats.org/officeDocument/2006/relationships/tags" Target="../tags/tag556.xml"/><Relationship Id="rId46" Type="http://schemas.openxmlformats.org/officeDocument/2006/relationships/tags" Target="../tags/tag555.xml"/><Relationship Id="rId45" Type="http://schemas.openxmlformats.org/officeDocument/2006/relationships/tags" Target="../tags/tag554.xml"/><Relationship Id="rId44" Type="http://schemas.openxmlformats.org/officeDocument/2006/relationships/tags" Target="../tags/tag553.xml"/><Relationship Id="rId43" Type="http://schemas.openxmlformats.org/officeDocument/2006/relationships/tags" Target="../tags/tag552.xml"/><Relationship Id="rId42" Type="http://schemas.openxmlformats.org/officeDocument/2006/relationships/tags" Target="../tags/tag551.xml"/><Relationship Id="rId41" Type="http://schemas.openxmlformats.org/officeDocument/2006/relationships/tags" Target="../tags/tag550.xml"/><Relationship Id="rId40" Type="http://schemas.openxmlformats.org/officeDocument/2006/relationships/tags" Target="../tags/tag549.xml"/><Relationship Id="rId4" Type="http://schemas.openxmlformats.org/officeDocument/2006/relationships/tags" Target="../tags/tag513.xml"/><Relationship Id="rId39" Type="http://schemas.openxmlformats.org/officeDocument/2006/relationships/tags" Target="../tags/tag548.xml"/><Relationship Id="rId38" Type="http://schemas.openxmlformats.org/officeDocument/2006/relationships/tags" Target="../tags/tag547.xml"/><Relationship Id="rId37" Type="http://schemas.openxmlformats.org/officeDocument/2006/relationships/tags" Target="../tags/tag546.xml"/><Relationship Id="rId36" Type="http://schemas.openxmlformats.org/officeDocument/2006/relationships/tags" Target="../tags/tag545.xml"/><Relationship Id="rId35" Type="http://schemas.openxmlformats.org/officeDocument/2006/relationships/tags" Target="../tags/tag544.xml"/><Relationship Id="rId34" Type="http://schemas.openxmlformats.org/officeDocument/2006/relationships/tags" Target="../tags/tag543.xml"/><Relationship Id="rId33" Type="http://schemas.openxmlformats.org/officeDocument/2006/relationships/tags" Target="../tags/tag542.xml"/><Relationship Id="rId32" Type="http://schemas.openxmlformats.org/officeDocument/2006/relationships/tags" Target="../tags/tag541.xml"/><Relationship Id="rId31" Type="http://schemas.openxmlformats.org/officeDocument/2006/relationships/tags" Target="../tags/tag540.xml"/><Relationship Id="rId30" Type="http://schemas.openxmlformats.org/officeDocument/2006/relationships/tags" Target="../tags/tag539.xml"/><Relationship Id="rId3" Type="http://schemas.openxmlformats.org/officeDocument/2006/relationships/tags" Target="../tags/tag512.xml"/><Relationship Id="rId29" Type="http://schemas.openxmlformats.org/officeDocument/2006/relationships/tags" Target="../tags/tag538.xml"/><Relationship Id="rId28" Type="http://schemas.openxmlformats.org/officeDocument/2006/relationships/tags" Target="../tags/tag537.xml"/><Relationship Id="rId27" Type="http://schemas.openxmlformats.org/officeDocument/2006/relationships/tags" Target="../tags/tag536.xml"/><Relationship Id="rId26" Type="http://schemas.openxmlformats.org/officeDocument/2006/relationships/tags" Target="../tags/tag535.xml"/><Relationship Id="rId25" Type="http://schemas.openxmlformats.org/officeDocument/2006/relationships/tags" Target="../tags/tag534.xml"/><Relationship Id="rId24" Type="http://schemas.openxmlformats.org/officeDocument/2006/relationships/tags" Target="../tags/tag533.xml"/><Relationship Id="rId23" Type="http://schemas.openxmlformats.org/officeDocument/2006/relationships/tags" Target="../tags/tag532.xml"/><Relationship Id="rId22" Type="http://schemas.openxmlformats.org/officeDocument/2006/relationships/tags" Target="../tags/tag531.xml"/><Relationship Id="rId21" Type="http://schemas.openxmlformats.org/officeDocument/2006/relationships/tags" Target="../tags/tag530.xml"/><Relationship Id="rId20" Type="http://schemas.openxmlformats.org/officeDocument/2006/relationships/tags" Target="../tags/tag529.xml"/><Relationship Id="rId2" Type="http://schemas.openxmlformats.org/officeDocument/2006/relationships/tags" Target="../tags/tag511.xml"/><Relationship Id="rId19" Type="http://schemas.openxmlformats.org/officeDocument/2006/relationships/tags" Target="../tags/tag528.xml"/><Relationship Id="rId18" Type="http://schemas.openxmlformats.org/officeDocument/2006/relationships/tags" Target="../tags/tag527.xml"/><Relationship Id="rId17" Type="http://schemas.openxmlformats.org/officeDocument/2006/relationships/tags" Target="../tags/tag526.xml"/><Relationship Id="rId16" Type="http://schemas.openxmlformats.org/officeDocument/2006/relationships/tags" Target="../tags/tag525.xml"/><Relationship Id="rId15" Type="http://schemas.openxmlformats.org/officeDocument/2006/relationships/tags" Target="../tags/tag524.xml"/><Relationship Id="rId14" Type="http://schemas.openxmlformats.org/officeDocument/2006/relationships/tags" Target="../tags/tag523.xml"/><Relationship Id="rId13" Type="http://schemas.openxmlformats.org/officeDocument/2006/relationships/tags" Target="../tags/tag522.xml"/><Relationship Id="rId12" Type="http://schemas.openxmlformats.org/officeDocument/2006/relationships/tags" Target="../tags/tag521.xml"/><Relationship Id="rId11" Type="http://schemas.openxmlformats.org/officeDocument/2006/relationships/tags" Target="../tags/tag520.xml"/><Relationship Id="rId10" Type="http://schemas.openxmlformats.org/officeDocument/2006/relationships/tags" Target="../tags/tag519.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2" Type="http://schemas.openxmlformats.org/officeDocument/2006/relationships/tags" Target="../tags/tag647.xml"/><Relationship Id="rId91" Type="http://schemas.openxmlformats.org/officeDocument/2006/relationships/tags" Target="../tags/tag646.xml"/><Relationship Id="rId90" Type="http://schemas.openxmlformats.org/officeDocument/2006/relationships/tags" Target="../tags/tag645.xml"/><Relationship Id="rId9" Type="http://schemas.openxmlformats.org/officeDocument/2006/relationships/tags" Target="../tags/tag564.xml"/><Relationship Id="rId89" Type="http://schemas.openxmlformats.org/officeDocument/2006/relationships/tags" Target="../tags/tag644.xml"/><Relationship Id="rId88" Type="http://schemas.openxmlformats.org/officeDocument/2006/relationships/tags" Target="../tags/tag643.xml"/><Relationship Id="rId87" Type="http://schemas.openxmlformats.org/officeDocument/2006/relationships/tags" Target="../tags/tag642.xml"/><Relationship Id="rId86" Type="http://schemas.openxmlformats.org/officeDocument/2006/relationships/tags" Target="../tags/tag641.xml"/><Relationship Id="rId85" Type="http://schemas.openxmlformats.org/officeDocument/2006/relationships/tags" Target="../tags/tag640.xml"/><Relationship Id="rId84" Type="http://schemas.openxmlformats.org/officeDocument/2006/relationships/tags" Target="../tags/tag639.xml"/><Relationship Id="rId83" Type="http://schemas.openxmlformats.org/officeDocument/2006/relationships/tags" Target="../tags/tag638.xml"/><Relationship Id="rId82" Type="http://schemas.openxmlformats.org/officeDocument/2006/relationships/tags" Target="../tags/tag637.xml"/><Relationship Id="rId81" Type="http://schemas.openxmlformats.org/officeDocument/2006/relationships/tags" Target="../tags/tag636.xml"/><Relationship Id="rId80" Type="http://schemas.openxmlformats.org/officeDocument/2006/relationships/tags" Target="../tags/tag635.xml"/><Relationship Id="rId8" Type="http://schemas.openxmlformats.org/officeDocument/2006/relationships/tags" Target="../tags/tag563.xml"/><Relationship Id="rId79" Type="http://schemas.openxmlformats.org/officeDocument/2006/relationships/tags" Target="../tags/tag634.xml"/><Relationship Id="rId78" Type="http://schemas.openxmlformats.org/officeDocument/2006/relationships/tags" Target="../tags/tag633.xml"/><Relationship Id="rId77" Type="http://schemas.openxmlformats.org/officeDocument/2006/relationships/tags" Target="../tags/tag632.xml"/><Relationship Id="rId76" Type="http://schemas.openxmlformats.org/officeDocument/2006/relationships/tags" Target="../tags/tag631.xml"/><Relationship Id="rId75" Type="http://schemas.openxmlformats.org/officeDocument/2006/relationships/tags" Target="../tags/tag630.xml"/><Relationship Id="rId74" Type="http://schemas.openxmlformats.org/officeDocument/2006/relationships/tags" Target="../tags/tag629.xml"/><Relationship Id="rId73" Type="http://schemas.openxmlformats.org/officeDocument/2006/relationships/tags" Target="../tags/tag628.xml"/><Relationship Id="rId72" Type="http://schemas.openxmlformats.org/officeDocument/2006/relationships/tags" Target="../tags/tag627.xml"/><Relationship Id="rId71" Type="http://schemas.openxmlformats.org/officeDocument/2006/relationships/tags" Target="../tags/tag626.xml"/><Relationship Id="rId70" Type="http://schemas.openxmlformats.org/officeDocument/2006/relationships/tags" Target="../tags/tag625.xml"/><Relationship Id="rId7" Type="http://schemas.openxmlformats.org/officeDocument/2006/relationships/tags" Target="../tags/tag562.xml"/><Relationship Id="rId69" Type="http://schemas.openxmlformats.org/officeDocument/2006/relationships/tags" Target="../tags/tag624.xml"/><Relationship Id="rId68" Type="http://schemas.openxmlformats.org/officeDocument/2006/relationships/tags" Target="../tags/tag623.xml"/><Relationship Id="rId67" Type="http://schemas.openxmlformats.org/officeDocument/2006/relationships/tags" Target="../tags/tag622.xml"/><Relationship Id="rId66" Type="http://schemas.openxmlformats.org/officeDocument/2006/relationships/tags" Target="../tags/tag621.xml"/><Relationship Id="rId65" Type="http://schemas.openxmlformats.org/officeDocument/2006/relationships/tags" Target="../tags/tag620.xml"/><Relationship Id="rId64" Type="http://schemas.openxmlformats.org/officeDocument/2006/relationships/tags" Target="../tags/tag619.xml"/><Relationship Id="rId63" Type="http://schemas.openxmlformats.org/officeDocument/2006/relationships/tags" Target="../tags/tag618.xml"/><Relationship Id="rId62" Type="http://schemas.openxmlformats.org/officeDocument/2006/relationships/tags" Target="../tags/tag617.xml"/><Relationship Id="rId61" Type="http://schemas.openxmlformats.org/officeDocument/2006/relationships/tags" Target="../tags/tag616.xml"/><Relationship Id="rId60" Type="http://schemas.openxmlformats.org/officeDocument/2006/relationships/tags" Target="../tags/tag615.xml"/><Relationship Id="rId6" Type="http://schemas.openxmlformats.org/officeDocument/2006/relationships/tags" Target="../tags/tag561.xml"/><Relationship Id="rId59" Type="http://schemas.openxmlformats.org/officeDocument/2006/relationships/tags" Target="../tags/tag614.xml"/><Relationship Id="rId58" Type="http://schemas.openxmlformats.org/officeDocument/2006/relationships/tags" Target="../tags/tag613.xml"/><Relationship Id="rId57" Type="http://schemas.openxmlformats.org/officeDocument/2006/relationships/tags" Target="../tags/tag612.xml"/><Relationship Id="rId56" Type="http://schemas.openxmlformats.org/officeDocument/2006/relationships/tags" Target="../tags/tag611.xml"/><Relationship Id="rId55" Type="http://schemas.openxmlformats.org/officeDocument/2006/relationships/tags" Target="../tags/tag610.xml"/><Relationship Id="rId54" Type="http://schemas.openxmlformats.org/officeDocument/2006/relationships/tags" Target="../tags/tag609.xml"/><Relationship Id="rId53" Type="http://schemas.openxmlformats.org/officeDocument/2006/relationships/tags" Target="../tags/tag608.xml"/><Relationship Id="rId52" Type="http://schemas.openxmlformats.org/officeDocument/2006/relationships/tags" Target="../tags/tag607.xml"/><Relationship Id="rId51" Type="http://schemas.openxmlformats.org/officeDocument/2006/relationships/tags" Target="../tags/tag606.xml"/><Relationship Id="rId50" Type="http://schemas.openxmlformats.org/officeDocument/2006/relationships/tags" Target="../tags/tag605.xml"/><Relationship Id="rId5" Type="http://schemas.openxmlformats.org/officeDocument/2006/relationships/image" Target="../media/image2.png"/><Relationship Id="rId49" Type="http://schemas.openxmlformats.org/officeDocument/2006/relationships/tags" Target="../tags/tag604.xml"/><Relationship Id="rId48" Type="http://schemas.openxmlformats.org/officeDocument/2006/relationships/tags" Target="../tags/tag603.xml"/><Relationship Id="rId47" Type="http://schemas.openxmlformats.org/officeDocument/2006/relationships/tags" Target="../tags/tag602.xml"/><Relationship Id="rId46" Type="http://schemas.openxmlformats.org/officeDocument/2006/relationships/tags" Target="../tags/tag601.xml"/><Relationship Id="rId45" Type="http://schemas.openxmlformats.org/officeDocument/2006/relationships/tags" Target="../tags/tag600.xml"/><Relationship Id="rId44" Type="http://schemas.openxmlformats.org/officeDocument/2006/relationships/tags" Target="../tags/tag599.xml"/><Relationship Id="rId43" Type="http://schemas.openxmlformats.org/officeDocument/2006/relationships/tags" Target="../tags/tag598.xml"/><Relationship Id="rId42" Type="http://schemas.openxmlformats.org/officeDocument/2006/relationships/tags" Target="../tags/tag597.xml"/><Relationship Id="rId41" Type="http://schemas.openxmlformats.org/officeDocument/2006/relationships/tags" Target="../tags/tag596.xml"/><Relationship Id="rId40" Type="http://schemas.openxmlformats.org/officeDocument/2006/relationships/tags" Target="../tags/tag595.xml"/><Relationship Id="rId4" Type="http://schemas.openxmlformats.org/officeDocument/2006/relationships/tags" Target="../tags/tag560.xml"/><Relationship Id="rId39" Type="http://schemas.openxmlformats.org/officeDocument/2006/relationships/tags" Target="../tags/tag594.xml"/><Relationship Id="rId38" Type="http://schemas.openxmlformats.org/officeDocument/2006/relationships/tags" Target="../tags/tag593.xml"/><Relationship Id="rId37" Type="http://schemas.openxmlformats.org/officeDocument/2006/relationships/tags" Target="../tags/tag592.xml"/><Relationship Id="rId36" Type="http://schemas.openxmlformats.org/officeDocument/2006/relationships/tags" Target="../tags/tag591.xml"/><Relationship Id="rId35" Type="http://schemas.openxmlformats.org/officeDocument/2006/relationships/tags" Target="../tags/tag590.xml"/><Relationship Id="rId34" Type="http://schemas.openxmlformats.org/officeDocument/2006/relationships/tags" Target="../tags/tag589.xml"/><Relationship Id="rId33" Type="http://schemas.openxmlformats.org/officeDocument/2006/relationships/tags" Target="../tags/tag588.xml"/><Relationship Id="rId32" Type="http://schemas.openxmlformats.org/officeDocument/2006/relationships/tags" Target="../tags/tag587.xml"/><Relationship Id="rId31" Type="http://schemas.openxmlformats.org/officeDocument/2006/relationships/tags" Target="../tags/tag586.xml"/><Relationship Id="rId30" Type="http://schemas.openxmlformats.org/officeDocument/2006/relationships/tags" Target="../tags/tag585.xml"/><Relationship Id="rId3" Type="http://schemas.openxmlformats.org/officeDocument/2006/relationships/tags" Target="../tags/tag559.xml"/><Relationship Id="rId29" Type="http://schemas.openxmlformats.org/officeDocument/2006/relationships/tags" Target="../tags/tag584.xml"/><Relationship Id="rId28" Type="http://schemas.openxmlformats.org/officeDocument/2006/relationships/tags" Target="../tags/tag583.xml"/><Relationship Id="rId27" Type="http://schemas.openxmlformats.org/officeDocument/2006/relationships/tags" Target="../tags/tag582.xml"/><Relationship Id="rId26" Type="http://schemas.openxmlformats.org/officeDocument/2006/relationships/tags" Target="../tags/tag581.xml"/><Relationship Id="rId25" Type="http://schemas.openxmlformats.org/officeDocument/2006/relationships/tags" Target="../tags/tag580.xml"/><Relationship Id="rId24" Type="http://schemas.openxmlformats.org/officeDocument/2006/relationships/tags" Target="../tags/tag579.xml"/><Relationship Id="rId23" Type="http://schemas.openxmlformats.org/officeDocument/2006/relationships/tags" Target="../tags/tag578.xml"/><Relationship Id="rId22" Type="http://schemas.openxmlformats.org/officeDocument/2006/relationships/tags" Target="../tags/tag577.xml"/><Relationship Id="rId21" Type="http://schemas.openxmlformats.org/officeDocument/2006/relationships/tags" Target="../tags/tag576.xml"/><Relationship Id="rId20" Type="http://schemas.openxmlformats.org/officeDocument/2006/relationships/tags" Target="../tags/tag575.xml"/><Relationship Id="rId2" Type="http://schemas.openxmlformats.org/officeDocument/2006/relationships/tags" Target="../tags/tag558.xml"/><Relationship Id="rId19" Type="http://schemas.openxmlformats.org/officeDocument/2006/relationships/tags" Target="../tags/tag574.xml"/><Relationship Id="rId18" Type="http://schemas.openxmlformats.org/officeDocument/2006/relationships/tags" Target="../tags/tag573.xml"/><Relationship Id="rId17" Type="http://schemas.openxmlformats.org/officeDocument/2006/relationships/tags" Target="../tags/tag572.xml"/><Relationship Id="rId16" Type="http://schemas.openxmlformats.org/officeDocument/2006/relationships/tags" Target="../tags/tag571.xml"/><Relationship Id="rId15" Type="http://schemas.openxmlformats.org/officeDocument/2006/relationships/tags" Target="../tags/tag570.xml"/><Relationship Id="rId14" Type="http://schemas.openxmlformats.org/officeDocument/2006/relationships/tags" Target="../tags/tag569.xml"/><Relationship Id="rId13" Type="http://schemas.openxmlformats.org/officeDocument/2006/relationships/tags" Target="../tags/tag568.xml"/><Relationship Id="rId12" Type="http://schemas.openxmlformats.org/officeDocument/2006/relationships/tags" Target="../tags/tag567.xml"/><Relationship Id="rId11" Type="http://schemas.openxmlformats.org/officeDocument/2006/relationships/tags" Target="../tags/tag566.xml"/><Relationship Id="rId10" Type="http://schemas.openxmlformats.org/officeDocument/2006/relationships/tags" Target="../tags/tag565.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44" name="矩形: 圆角 1"/>
          <p:cNvSpPr/>
          <p:nvPr>
            <p:custDataLst>
              <p:tags r:id="rId2"/>
            </p:custDataLst>
          </p:nvPr>
        </p:nvSpPr>
        <p:spPr>
          <a:xfrm>
            <a:off x="0" y="0"/>
            <a:ext cx="14630400" cy="8229600"/>
          </a:xfrm>
          <a:prstGeom prst="roundRect">
            <a:avLst>
              <a:gd name="adj" fmla="val 0"/>
            </a:avLst>
          </a:prstGeom>
          <a:gradFill flip="none" rotWithShape="1">
            <a:gsLst>
              <a:gs pos="0">
                <a:schemeClr val="accent1">
                  <a:lumMod val="20000"/>
                  <a:lumOff val="80000"/>
                </a:schemeClr>
              </a:gs>
              <a:gs pos="100000">
                <a:schemeClr val="accent2"/>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2160"/>
          </a:p>
        </p:txBody>
      </p:sp>
      <p:sp>
        <p:nvSpPr>
          <p:cNvPr id="146" name="任意多边形: 形状 5"/>
          <p:cNvSpPr/>
          <p:nvPr>
            <p:custDataLst>
              <p:tags r:id="rId3"/>
            </p:custDataLst>
          </p:nvPr>
        </p:nvSpPr>
        <p:spPr>
          <a:xfrm>
            <a:off x="1371598" y="0"/>
            <a:ext cx="13258802" cy="8229600"/>
          </a:xfrm>
          <a:custGeom>
            <a:avLst/>
            <a:gdLst>
              <a:gd name="connsiteX0" fmla="*/ 6387353 w 11049002"/>
              <a:gd name="connsiteY0" fmla="*/ 634894 h 6858000"/>
              <a:gd name="connsiteX1" fmla="*/ 3556734 w 11049002"/>
              <a:gd name="connsiteY1" fmla="*/ 3465513 h 6858000"/>
              <a:gd name="connsiteX2" fmla="*/ 6387353 w 11049002"/>
              <a:gd name="connsiteY2" fmla="*/ 6296132 h 6858000"/>
              <a:gd name="connsiteX3" fmla="*/ 9217972 w 11049002"/>
              <a:gd name="connsiteY3" fmla="*/ 3465513 h 6858000"/>
              <a:gd name="connsiteX4" fmla="*/ 6387353 w 11049002"/>
              <a:gd name="connsiteY4" fmla="*/ 634894 h 6858000"/>
              <a:gd name="connsiteX5" fmla="*/ 1023086 w 11049002"/>
              <a:gd name="connsiteY5" fmla="*/ 0 h 6858000"/>
              <a:gd name="connsiteX6" fmla="*/ 11049002 w 11049002"/>
              <a:gd name="connsiteY6" fmla="*/ 0 h 6858000"/>
              <a:gd name="connsiteX7" fmla="*/ 11049002 w 11049002"/>
              <a:gd name="connsiteY7" fmla="*/ 6858000 h 6858000"/>
              <a:gd name="connsiteX8" fmla="*/ 976270 w 11049002"/>
              <a:gd name="connsiteY8" fmla="*/ 6858000 h 6858000"/>
              <a:gd name="connsiteX9" fmla="*/ 924719 w 11049002"/>
              <a:gd name="connsiteY9" fmla="*/ 6777588 h 6858000"/>
              <a:gd name="connsiteX10" fmla="*/ 0 w 11049002"/>
              <a:gd name="connsiteY10" fmla="*/ 3465513 h 6858000"/>
              <a:gd name="connsiteX11" fmla="*/ 924719 w 11049002"/>
              <a:gd name="connsiteY11" fmla="*/ 1534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49002" h="6858000">
                <a:moveTo>
                  <a:pt x="6387353" y="634894"/>
                </a:moveTo>
                <a:cubicBezTo>
                  <a:pt x="4824045" y="634894"/>
                  <a:pt x="3556734" y="1902205"/>
                  <a:pt x="3556734" y="3465513"/>
                </a:cubicBezTo>
                <a:cubicBezTo>
                  <a:pt x="3556734" y="5028821"/>
                  <a:pt x="4824045" y="6296132"/>
                  <a:pt x="6387353" y="6296132"/>
                </a:cubicBezTo>
                <a:cubicBezTo>
                  <a:pt x="7950661" y="6296132"/>
                  <a:pt x="9217972" y="5028821"/>
                  <a:pt x="9217972" y="3465513"/>
                </a:cubicBezTo>
                <a:cubicBezTo>
                  <a:pt x="9217972" y="1902205"/>
                  <a:pt x="7950661" y="634894"/>
                  <a:pt x="6387353" y="634894"/>
                </a:cubicBezTo>
                <a:close/>
                <a:moveTo>
                  <a:pt x="1023086" y="0"/>
                </a:moveTo>
                <a:lnTo>
                  <a:pt x="11049002" y="0"/>
                </a:lnTo>
                <a:lnTo>
                  <a:pt x="11049002" y="6858000"/>
                </a:lnTo>
                <a:lnTo>
                  <a:pt x="976270" y="6858000"/>
                </a:lnTo>
                <a:lnTo>
                  <a:pt x="924719" y="6777588"/>
                </a:lnTo>
                <a:cubicBezTo>
                  <a:pt x="337916" y="5811840"/>
                  <a:pt x="0" y="4678139"/>
                  <a:pt x="0" y="3465513"/>
                </a:cubicBezTo>
                <a:cubicBezTo>
                  <a:pt x="0" y="2252888"/>
                  <a:pt x="337916" y="1119187"/>
                  <a:pt x="924719" y="153438"/>
                </a:cubicBezTo>
                <a:close/>
              </a:path>
            </a:pathLst>
          </a:cu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en-US" sz="2160">
              <a:solidFill>
                <a:schemeClr val="tx1"/>
              </a:solidFill>
            </a:endParaRPr>
          </a:p>
        </p:txBody>
      </p:sp>
      <p:sp>
        <p:nvSpPr>
          <p:cNvPr id="148" name="椭圆 147"/>
          <p:cNvSpPr/>
          <p:nvPr>
            <p:custDataLst>
              <p:tags r:id="rId4"/>
            </p:custDataLst>
          </p:nvPr>
        </p:nvSpPr>
        <p:spPr>
          <a:xfrm>
            <a:off x="10198608" y="38176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49" name="椭圆 148"/>
          <p:cNvSpPr/>
          <p:nvPr>
            <p:custDataLst>
              <p:tags r:id="rId5"/>
            </p:custDataLst>
          </p:nvPr>
        </p:nvSpPr>
        <p:spPr>
          <a:xfrm>
            <a:off x="10450830" y="38176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50" name="椭圆 149"/>
          <p:cNvSpPr/>
          <p:nvPr>
            <p:custDataLst>
              <p:tags r:id="rId6"/>
            </p:custDataLst>
          </p:nvPr>
        </p:nvSpPr>
        <p:spPr>
          <a:xfrm>
            <a:off x="10703814" y="38176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51" name="椭圆 150"/>
          <p:cNvSpPr/>
          <p:nvPr>
            <p:custDataLst>
              <p:tags r:id="rId7"/>
            </p:custDataLst>
          </p:nvPr>
        </p:nvSpPr>
        <p:spPr>
          <a:xfrm>
            <a:off x="10956036" y="38176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52" name="椭圆 151"/>
          <p:cNvSpPr/>
          <p:nvPr>
            <p:custDataLst>
              <p:tags r:id="rId8"/>
            </p:custDataLst>
          </p:nvPr>
        </p:nvSpPr>
        <p:spPr>
          <a:xfrm>
            <a:off x="11209020" y="38176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53" name="椭圆 152"/>
          <p:cNvSpPr/>
          <p:nvPr>
            <p:custDataLst>
              <p:tags r:id="rId9"/>
            </p:custDataLst>
          </p:nvPr>
        </p:nvSpPr>
        <p:spPr>
          <a:xfrm>
            <a:off x="11461242" y="38176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54" name="椭圆 153"/>
          <p:cNvSpPr/>
          <p:nvPr>
            <p:custDataLst>
              <p:tags r:id="rId10"/>
            </p:custDataLst>
          </p:nvPr>
        </p:nvSpPr>
        <p:spPr>
          <a:xfrm>
            <a:off x="10198608" y="60274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55" name="椭圆 154"/>
          <p:cNvSpPr/>
          <p:nvPr>
            <p:custDataLst>
              <p:tags r:id="rId11"/>
            </p:custDataLst>
          </p:nvPr>
        </p:nvSpPr>
        <p:spPr>
          <a:xfrm>
            <a:off x="10450830" y="60274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56" name="椭圆 155"/>
          <p:cNvSpPr/>
          <p:nvPr>
            <p:custDataLst>
              <p:tags r:id="rId12"/>
            </p:custDataLst>
          </p:nvPr>
        </p:nvSpPr>
        <p:spPr>
          <a:xfrm>
            <a:off x="10703814" y="60274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57" name="椭圆 156"/>
          <p:cNvSpPr/>
          <p:nvPr>
            <p:custDataLst>
              <p:tags r:id="rId13"/>
            </p:custDataLst>
          </p:nvPr>
        </p:nvSpPr>
        <p:spPr>
          <a:xfrm>
            <a:off x="10956036" y="60274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58" name="椭圆 157"/>
          <p:cNvSpPr/>
          <p:nvPr>
            <p:custDataLst>
              <p:tags r:id="rId14"/>
            </p:custDataLst>
          </p:nvPr>
        </p:nvSpPr>
        <p:spPr>
          <a:xfrm>
            <a:off x="11209020" y="60274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59" name="椭圆 158"/>
          <p:cNvSpPr/>
          <p:nvPr>
            <p:custDataLst>
              <p:tags r:id="rId15"/>
            </p:custDataLst>
          </p:nvPr>
        </p:nvSpPr>
        <p:spPr>
          <a:xfrm>
            <a:off x="11461242" y="60274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60" name="椭圆 159"/>
          <p:cNvSpPr/>
          <p:nvPr>
            <p:custDataLst>
              <p:tags r:id="rId16"/>
            </p:custDataLst>
          </p:nvPr>
        </p:nvSpPr>
        <p:spPr>
          <a:xfrm>
            <a:off x="10198608" y="82296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61" name="椭圆 160"/>
          <p:cNvSpPr/>
          <p:nvPr>
            <p:custDataLst>
              <p:tags r:id="rId17"/>
            </p:custDataLst>
          </p:nvPr>
        </p:nvSpPr>
        <p:spPr>
          <a:xfrm>
            <a:off x="10450830" y="82296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62" name="椭圆 161"/>
          <p:cNvSpPr/>
          <p:nvPr>
            <p:custDataLst>
              <p:tags r:id="rId18"/>
            </p:custDataLst>
          </p:nvPr>
        </p:nvSpPr>
        <p:spPr>
          <a:xfrm>
            <a:off x="10703814" y="82296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63" name="椭圆 162"/>
          <p:cNvSpPr/>
          <p:nvPr>
            <p:custDataLst>
              <p:tags r:id="rId19"/>
            </p:custDataLst>
          </p:nvPr>
        </p:nvSpPr>
        <p:spPr>
          <a:xfrm>
            <a:off x="10956036" y="82296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64" name="椭圆 163"/>
          <p:cNvSpPr/>
          <p:nvPr>
            <p:custDataLst>
              <p:tags r:id="rId20"/>
            </p:custDataLst>
          </p:nvPr>
        </p:nvSpPr>
        <p:spPr>
          <a:xfrm>
            <a:off x="11209020" y="82296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65" name="椭圆 164"/>
          <p:cNvSpPr/>
          <p:nvPr>
            <p:custDataLst>
              <p:tags r:id="rId21"/>
            </p:custDataLst>
          </p:nvPr>
        </p:nvSpPr>
        <p:spPr>
          <a:xfrm>
            <a:off x="11461242" y="82296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66" name="椭圆 165"/>
          <p:cNvSpPr/>
          <p:nvPr>
            <p:custDataLst>
              <p:tags r:id="rId22"/>
            </p:custDataLst>
          </p:nvPr>
        </p:nvSpPr>
        <p:spPr>
          <a:xfrm>
            <a:off x="10198608" y="104394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67" name="椭圆 166"/>
          <p:cNvSpPr/>
          <p:nvPr>
            <p:custDataLst>
              <p:tags r:id="rId23"/>
            </p:custDataLst>
          </p:nvPr>
        </p:nvSpPr>
        <p:spPr>
          <a:xfrm>
            <a:off x="10450830" y="104394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68" name="椭圆 167"/>
          <p:cNvSpPr/>
          <p:nvPr>
            <p:custDataLst>
              <p:tags r:id="rId24"/>
            </p:custDataLst>
          </p:nvPr>
        </p:nvSpPr>
        <p:spPr>
          <a:xfrm>
            <a:off x="10703814" y="104394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69" name="椭圆 168"/>
          <p:cNvSpPr/>
          <p:nvPr>
            <p:custDataLst>
              <p:tags r:id="rId25"/>
            </p:custDataLst>
          </p:nvPr>
        </p:nvSpPr>
        <p:spPr>
          <a:xfrm>
            <a:off x="10956036" y="104394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70" name="椭圆 169"/>
          <p:cNvSpPr/>
          <p:nvPr>
            <p:custDataLst>
              <p:tags r:id="rId26"/>
            </p:custDataLst>
          </p:nvPr>
        </p:nvSpPr>
        <p:spPr>
          <a:xfrm>
            <a:off x="11209020" y="104394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71" name="椭圆 170"/>
          <p:cNvSpPr/>
          <p:nvPr>
            <p:custDataLst>
              <p:tags r:id="rId27"/>
            </p:custDataLst>
          </p:nvPr>
        </p:nvSpPr>
        <p:spPr>
          <a:xfrm>
            <a:off x="11461242" y="104394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72" name="椭圆 171"/>
          <p:cNvSpPr/>
          <p:nvPr>
            <p:custDataLst>
              <p:tags r:id="rId28"/>
            </p:custDataLst>
          </p:nvPr>
        </p:nvSpPr>
        <p:spPr>
          <a:xfrm>
            <a:off x="10198608" y="1264158"/>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73" name="椭圆 172"/>
          <p:cNvSpPr/>
          <p:nvPr>
            <p:custDataLst>
              <p:tags r:id="rId29"/>
            </p:custDataLst>
          </p:nvPr>
        </p:nvSpPr>
        <p:spPr>
          <a:xfrm>
            <a:off x="10450830" y="1264158"/>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74" name="椭圆 173"/>
          <p:cNvSpPr/>
          <p:nvPr>
            <p:custDataLst>
              <p:tags r:id="rId30"/>
            </p:custDataLst>
          </p:nvPr>
        </p:nvSpPr>
        <p:spPr>
          <a:xfrm>
            <a:off x="10703814" y="1264158"/>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75" name="椭圆 174"/>
          <p:cNvSpPr/>
          <p:nvPr>
            <p:custDataLst>
              <p:tags r:id="rId31"/>
            </p:custDataLst>
          </p:nvPr>
        </p:nvSpPr>
        <p:spPr>
          <a:xfrm>
            <a:off x="10956036" y="1264158"/>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76" name="椭圆 175"/>
          <p:cNvSpPr/>
          <p:nvPr>
            <p:custDataLst>
              <p:tags r:id="rId32"/>
            </p:custDataLst>
          </p:nvPr>
        </p:nvSpPr>
        <p:spPr>
          <a:xfrm>
            <a:off x="11209020" y="1264158"/>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77" name="椭圆 176"/>
          <p:cNvSpPr/>
          <p:nvPr>
            <p:custDataLst>
              <p:tags r:id="rId33"/>
            </p:custDataLst>
          </p:nvPr>
        </p:nvSpPr>
        <p:spPr>
          <a:xfrm>
            <a:off x="11461242" y="1264158"/>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78" name="任意多边形: 形状 258"/>
          <p:cNvSpPr/>
          <p:nvPr>
            <p:custDataLst>
              <p:tags r:id="rId34"/>
            </p:custDataLst>
          </p:nvPr>
        </p:nvSpPr>
        <p:spPr>
          <a:xfrm>
            <a:off x="10203942" y="0"/>
            <a:ext cx="108204" cy="60198"/>
          </a:xfrm>
          <a:custGeom>
            <a:avLst/>
            <a:gdLst>
              <a:gd name="connsiteX0" fmla="*/ 2084 w 90432"/>
              <a:gd name="connsiteY0" fmla="*/ 0 h 50248"/>
              <a:gd name="connsiteX1" fmla="*/ 88348 w 90432"/>
              <a:gd name="connsiteY1" fmla="*/ 0 h 50248"/>
              <a:gd name="connsiteX2" fmla="*/ 90432 w 90432"/>
              <a:gd name="connsiteY2" fmla="*/ 5032 h 50248"/>
              <a:gd name="connsiteX3" fmla="*/ 45216 w 90432"/>
              <a:gd name="connsiteY3" fmla="*/ 50248 h 50248"/>
              <a:gd name="connsiteX4" fmla="*/ 0 w 90432"/>
              <a:gd name="connsiteY4" fmla="*/ 5032 h 50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32" h="50248">
                <a:moveTo>
                  <a:pt x="2084" y="0"/>
                </a:moveTo>
                <a:lnTo>
                  <a:pt x="88348" y="0"/>
                </a:lnTo>
                <a:lnTo>
                  <a:pt x="90432" y="5032"/>
                </a:lnTo>
                <a:cubicBezTo>
                  <a:pt x="90432" y="30004"/>
                  <a:pt x="70188" y="50248"/>
                  <a:pt x="45216" y="50248"/>
                </a:cubicBezTo>
                <a:cubicBezTo>
                  <a:pt x="20244" y="50248"/>
                  <a:pt x="0" y="30004"/>
                  <a:pt x="0" y="5032"/>
                </a:cubicBezTo>
                <a:close/>
              </a:path>
            </a:pathLst>
          </a:cu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en-US" sz="2160"/>
          </a:p>
        </p:txBody>
      </p:sp>
      <p:sp>
        <p:nvSpPr>
          <p:cNvPr id="179" name="任意多边形: 形状 259"/>
          <p:cNvSpPr/>
          <p:nvPr>
            <p:custDataLst>
              <p:tags r:id="rId35"/>
            </p:custDataLst>
          </p:nvPr>
        </p:nvSpPr>
        <p:spPr>
          <a:xfrm>
            <a:off x="10456164" y="0"/>
            <a:ext cx="108204" cy="60198"/>
          </a:xfrm>
          <a:custGeom>
            <a:avLst/>
            <a:gdLst>
              <a:gd name="connsiteX0" fmla="*/ 2084 w 90432"/>
              <a:gd name="connsiteY0" fmla="*/ 0 h 50248"/>
              <a:gd name="connsiteX1" fmla="*/ 88348 w 90432"/>
              <a:gd name="connsiteY1" fmla="*/ 0 h 50248"/>
              <a:gd name="connsiteX2" fmla="*/ 90432 w 90432"/>
              <a:gd name="connsiteY2" fmla="*/ 5032 h 50248"/>
              <a:gd name="connsiteX3" fmla="*/ 45216 w 90432"/>
              <a:gd name="connsiteY3" fmla="*/ 50248 h 50248"/>
              <a:gd name="connsiteX4" fmla="*/ 0 w 90432"/>
              <a:gd name="connsiteY4" fmla="*/ 5032 h 50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32" h="50248">
                <a:moveTo>
                  <a:pt x="2084" y="0"/>
                </a:moveTo>
                <a:lnTo>
                  <a:pt x="88348" y="0"/>
                </a:lnTo>
                <a:lnTo>
                  <a:pt x="90432" y="5032"/>
                </a:lnTo>
                <a:cubicBezTo>
                  <a:pt x="90432" y="30004"/>
                  <a:pt x="70188" y="50248"/>
                  <a:pt x="45216" y="50248"/>
                </a:cubicBezTo>
                <a:cubicBezTo>
                  <a:pt x="20244" y="50248"/>
                  <a:pt x="0" y="30004"/>
                  <a:pt x="0" y="5032"/>
                </a:cubicBezTo>
                <a:close/>
              </a:path>
            </a:pathLst>
          </a:cu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en-US" sz="2160"/>
          </a:p>
        </p:txBody>
      </p:sp>
      <p:sp>
        <p:nvSpPr>
          <p:cNvPr id="180" name="任意多边形: 形状 265"/>
          <p:cNvSpPr/>
          <p:nvPr>
            <p:custDataLst>
              <p:tags r:id="rId36"/>
            </p:custDataLst>
          </p:nvPr>
        </p:nvSpPr>
        <p:spPr>
          <a:xfrm>
            <a:off x="10709148" y="0"/>
            <a:ext cx="108204" cy="60198"/>
          </a:xfrm>
          <a:custGeom>
            <a:avLst/>
            <a:gdLst>
              <a:gd name="connsiteX0" fmla="*/ 2084 w 90432"/>
              <a:gd name="connsiteY0" fmla="*/ 0 h 50248"/>
              <a:gd name="connsiteX1" fmla="*/ 88348 w 90432"/>
              <a:gd name="connsiteY1" fmla="*/ 0 h 50248"/>
              <a:gd name="connsiteX2" fmla="*/ 90432 w 90432"/>
              <a:gd name="connsiteY2" fmla="*/ 5032 h 50248"/>
              <a:gd name="connsiteX3" fmla="*/ 45216 w 90432"/>
              <a:gd name="connsiteY3" fmla="*/ 50248 h 50248"/>
              <a:gd name="connsiteX4" fmla="*/ 0 w 90432"/>
              <a:gd name="connsiteY4" fmla="*/ 5032 h 50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32" h="50248">
                <a:moveTo>
                  <a:pt x="2084" y="0"/>
                </a:moveTo>
                <a:lnTo>
                  <a:pt x="88348" y="0"/>
                </a:lnTo>
                <a:lnTo>
                  <a:pt x="90432" y="5032"/>
                </a:lnTo>
                <a:cubicBezTo>
                  <a:pt x="90432" y="30004"/>
                  <a:pt x="70188" y="50248"/>
                  <a:pt x="45216" y="50248"/>
                </a:cubicBezTo>
                <a:cubicBezTo>
                  <a:pt x="20244" y="50248"/>
                  <a:pt x="0" y="30004"/>
                  <a:pt x="0" y="5032"/>
                </a:cubicBezTo>
                <a:close/>
              </a:path>
            </a:pathLst>
          </a:cu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en-US" sz="2160"/>
          </a:p>
        </p:txBody>
      </p:sp>
      <p:sp>
        <p:nvSpPr>
          <p:cNvPr id="181" name="任意多边形: 形状 268"/>
          <p:cNvSpPr/>
          <p:nvPr>
            <p:custDataLst>
              <p:tags r:id="rId37"/>
            </p:custDataLst>
          </p:nvPr>
        </p:nvSpPr>
        <p:spPr>
          <a:xfrm>
            <a:off x="10961370" y="0"/>
            <a:ext cx="108204" cy="60198"/>
          </a:xfrm>
          <a:custGeom>
            <a:avLst/>
            <a:gdLst>
              <a:gd name="connsiteX0" fmla="*/ 2084 w 90432"/>
              <a:gd name="connsiteY0" fmla="*/ 0 h 50248"/>
              <a:gd name="connsiteX1" fmla="*/ 88348 w 90432"/>
              <a:gd name="connsiteY1" fmla="*/ 0 h 50248"/>
              <a:gd name="connsiteX2" fmla="*/ 90432 w 90432"/>
              <a:gd name="connsiteY2" fmla="*/ 5032 h 50248"/>
              <a:gd name="connsiteX3" fmla="*/ 45216 w 90432"/>
              <a:gd name="connsiteY3" fmla="*/ 50248 h 50248"/>
              <a:gd name="connsiteX4" fmla="*/ 0 w 90432"/>
              <a:gd name="connsiteY4" fmla="*/ 5032 h 50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32" h="50248">
                <a:moveTo>
                  <a:pt x="2084" y="0"/>
                </a:moveTo>
                <a:lnTo>
                  <a:pt x="88348" y="0"/>
                </a:lnTo>
                <a:lnTo>
                  <a:pt x="90432" y="5032"/>
                </a:lnTo>
                <a:cubicBezTo>
                  <a:pt x="90432" y="30004"/>
                  <a:pt x="70188" y="50248"/>
                  <a:pt x="45216" y="50248"/>
                </a:cubicBezTo>
                <a:cubicBezTo>
                  <a:pt x="20244" y="50248"/>
                  <a:pt x="0" y="30004"/>
                  <a:pt x="0" y="5032"/>
                </a:cubicBezTo>
                <a:close/>
              </a:path>
            </a:pathLst>
          </a:cu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en-US" sz="2160"/>
          </a:p>
        </p:txBody>
      </p:sp>
      <p:sp>
        <p:nvSpPr>
          <p:cNvPr id="182" name="任意多边形: 形状 273"/>
          <p:cNvSpPr/>
          <p:nvPr>
            <p:custDataLst>
              <p:tags r:id="rId38"/>
            </p:custDataLst>
          </p:nvPr>
        </p:nvSpPr>
        <p:spPr>
          <a:xfrm>
            <a:off x="11214354" y="0"/>
            <a:ext cx="108204" cy="60198"/>
          </a:xfrm>
          <a:custGeom>
            <a:avLst/>
            <a:gdLst>
              <a:gd name="connsiteX0" fmla="*/ 2084 w 90432"/>
              <a:gd name="connsiteY0" fmla="*/ 0 h 50248"/>
              <a:gd name="connsiteX1" fmla="*/ 88348 w 90432"/>
              <a:gd name="connsiteY1" fmla="*/ 0 h 50248"/>
              <a:gd name="connsiteX2" fmla="*/ 90432 w 90432"/>
              <a:gd name="connsiteY2" fmla="*/ 5032 h 50248"/>
              <a:gd name="connsiteX3" fmla="*/ 45216 w 90432"/>
              <a:gd name="connsiteY3" fmla="*/ 50248 h 50248"/>
              <a:gd name="connsiteX4" fmla="*/ 0 w 90432"/>
              <a:gd name="connsiteY4" fmla="*/ 5032 h 50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32" h="50248">
                <a:moveTo>
                  <a:pt x="2084" y="0"/>
                </a:moveTo>
                <a:lnTo>
                  <a:pt x="88348" y="0"/>
                </a:lnTo>
                <a:lnTo>
                  <a:pt x="90432" y="5032"/>
                </a:lnTo>
                <a:cubicBezTo>
                  <a:pt x="90432" y="30004"/>
                  <a:pt x="70188" y="50248"/>
                  <a:pt x="45216" y="50248"/>
                </a:cubicBezTo>
                <a:cubicBezTo>
                  <a:pt x="20244" y="50248"/>
                  <a:pt x="0" y="30004"/>
                  <a:pt x="0" y="5032"/>
                </a:cubicBezTo>
                <a:close/>
              </a:path>
            </a:pathLst>
          </a:cu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en-US" sz="2160"/>
          </a:p>
        </p:txBody>
      </p:sp>
      <p:sp>
        <p:nvSpPr>
          <p:cNvPr id="183" name="任意多边形: 形状 274"/>
          <p:cNvSpPr/>
          <p:nvPr>
            <p:custDataLst>
              <p:tags r:id="rId39"/>
            </p:custDataLst>
          </p:nvPr>
        </p:nvSpPr>
        <p:spPr>
          <a:xfrm>
            <a:off x="11466576" y="0"/>
            <a:ext cx="108204" cy="60198"/>
          </a:xfrm>
          <a:custGeom>
            <a:avLst/>
            <a:gdLst>
              <a:gd name="connsiteX0" fmla="*/ 2084 w 90432"/>
              <a:gd name="connsiteY0" fmla="*/ 0 h 50248"/>
              <a:gd name="connsiteX1" fmla="*/ 88348 w 90432"/>
              <a:gd name="connsiteY1" fmla="*/ 0 h 50248"/>
              <a:gd name="connsiteX2" fmla="*/ 90432 w 90432"/>
              <a:gd name="connsiteY2" fmla="*/ 5032 h 50248"/>
              <a:gd name="connsiteX3" fmla="*/ 45216 w 90432"/>
              <a:gd name="connsiteY3" fmla="*/ 50248 h 50248"/>
              <a:gd name="connsiteX4" fmla="*/ 0 w 90432"/>
              <a:gd name="connsiteY4" fmla="*/ 5032 h 50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32" h="50248">
                <a:moveTo>
                  <a:pt x="2084" y="0"/>
                </a:moveTo>
                <a:lnTo>
                  <a:pt x="88348" y="0"/>
                </a:lnTo>
                <a:lnTo>
                  <a:pt x="90432" y="5032"/>
                </a:lnTo>
                <a:cubicBezTo>
                  <a:pt x="90432" y="30004"/>
                  <a:pt x="70188" y="50248"/>
                  <a:pt x="45216" y="50248"/>
                </a:cubicBezTo>
                <a:cubicBezTo>
                  <a:pt x="20244" y="50248"/>
                  <a:pt x="0" y="30004"/>
                  <a:pt x="0" y="5032"/>
                </a:cubicBezTo>
                <a:close/>
              </a:path>
            </a:pathLst>
          </a:cu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en-US" sz="2160"/>
          </a:p>
        </p:txBody>
      </p:sp>
      <p:sp>
        <p:nvSpPr>
          <p:cNvPr id="184" name="椭圆 183"/>
          <p:cNvSpPr/>
          <p:nvPr>
            <p:custDataLst>
              <p:tags r:id="rId40"/>
            </p:custDataLst>
          </p:nvPr>
        </p:nvSpPr>
        <p:spPr>
          <a:xfrm>
            <a:off x="10203942" y="17221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85" name="椭圆 184"/>
          <p:cNvSpPr/>
          <p:nvPr>
            <p:custDataLst>
              <p:tags r:id="rId41"/>
            </p:custDataLst>
          </p:nvPr>
        </p:nvSpPr>
        <p:spPr>
          <a:xfrm>
            <a:off x="10456164" y="17221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86" name="椭圆 185"/>
          <p:cNvSpPr/>
          <p:nvPr>
            <p:custDataLst>
              <p:tags r:id="rId42"/>
            </p:custDataLst>
          </p:nvPr>
        </p:nvSpPr>
        <p:spPr>
          <a:xfrm>
            <a:off x="10709148" y="17221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87" name="椭圆 186"/>
          <p:cNvSpPr/>
          <p:nvPr>
            <p:custDataLst>
              <p:tags r:id="rId43"/>
            </p:custDataLst>
          </p:nvPr>
        </p:nvSpPr>
        <p:spPr>
          <a:xfrm>
            <a:off x="10961370" y="17221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88" name="椭圆 187"/>
          <p:cNvSpPr/>
          <p:nvPr>
            <p:custDataLst>
              <p:tags r:id="rId44"/>
            </p:custDataLst>
          </p:nvPr>
        </p:nvSpPr>
        <p:spPr>
          <a:xfrm>
            <a:off x="11214354" y="17221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89" name="椭圆 188"/>
          <p:cNvSpPr/>
          <p:nvPr>
            <p:custDataLst>
              <p:tags r:id="rId45"/>
            </p:custDataLst>
          </p:nvPr>
        </p:nvSpPr>
        <p:spPr>
          <a:xfrm>
            <a:off x="11466576" y="17221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91" name="椭圆 190"/>
          <p:cNvSpPr/>
          <p:nvPr>
            <p:custDataLst>
              <p:tags r:id="rId46"/>
            </p:custDataLst>
          </p:nvPr>
        </p:nvSpPr>
        <p:spPr>
          <a:xfrm rot="5400000">
            <a:off x="1815084" y="728624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92" name="椭圆 191"/>
          <p:cNvSpPr/>
          <p:nvPr>
            <p:custDataLst>
              <p:tags r:id="rId47"/>
            </p:custDataLst>
          </p:nvPr>
        </p:nvSpPr>
        <p:spPr>
          <a:xfrm rot="5400000">
            <a:off x="1815084" y="7538466"/>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93" name="椭圆 192"/>
          <p:cNvSpPr/>
          <p:nvPr>
            <p:custDataLst>
              <p:tags r:id="rId48"/>
            </p:custDataLst>
          </p:nvPr>
        </p:nvSpPr>
        <p:spPr>
          <a:xfrm rot="5400000">
            <a:off x="1815084" y="7791450"/>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98" name="椭圆 197"/>
          <p:cNvSpPr/>
          <p:nvPr>
            <p:custDataLst>
              <p:tags r:id="rId49"/>
            </p:custDataLst>
          </p:nvPr>
        </p:nvSpPr>
        <p:spPr>
          <a:xfrm rot="5400000">
            <a:off x="1815084" y="804443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99" name="椭圆 198"/>
          <p:cNvSpPr/>
          <p:nvPr>
            <p:custDataLst>
              <p:tags r:id="rId50"/>
            </p:custDataLst>
          </p:nvPr>
        </p:nvSpPr>
        <p:spPr>
          <a:xfrm rot="5400000">
            <a:off x="1594104" y="728624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04" name="椭圆 203"/>
          <p:cNvSpPr/>
          <p:nvPr>
            <p:custDataLst>
              <p:tags r:id="rId51"/>
            </p:custDataLst>
          </p:nvPr>
        </p:nvSpPr>
        <p:spPr>
          <a:xfrm rot="5400000">
            <a:off x="1594104" y="7538466"/>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05" name="椭圆 204"/>
          <p:cNvSpPr/>
          <p:nvPr>
            <p:custDataLst>
              <p:tags r:id="rId52"/>
            </p:custDataLst>
          </p:nvPr>
        </p:nvSpPr>
        <p:spPr>
          <a:xfrm rot="5400000">
            <a:off x="1594104" y="7791450"/>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10" name="椭圆 209"/>
          <p:cNvSpPr/>
          <p:nvPr>
            <p:custDataLst>
              <p:tags r:id="rId53"/>
            </p:custDataLst>
          </p:nvPr>
        </p:nvSpPr>
        <p:spPr>
          <a:xfrm rot="5400000">
            <a:off x="1594104" y="804443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11" name="椭圆 210"/>
          <p:cNvSpPr/>
          <p:nvPr>
            <p:custDataLst>
              <p:tags r:id="rId54"/>
            </p:custDataLst>
          </p:nvPr>
        </p:nvSpPr>
        <p:spPr>
          <a:xfrm rot="5400000">
            <a:off x="1373886" y="728624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16" name="椭圆 215"/>
          <p:cNvSpPr/>
          <p:nvPr>
            <p:custDataLst>
              <p:tags r:id="rId55"/>
            </p:custDataLst>
          </p:nvPr>
        </p:nvSpPr>
        <p:spPr>
          <a:xfrm rot="5400000">
            <a:off x="1373886" y="7538466"/>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17" name="椭圆 216"/>
          <p:cNvSpPr/>
          <p:nvPr>
            <p:custDataLst>
              <p:tags r:id="rId56"/>
            </p:custDataLst>
          </p:nvPr>
        </p:nvSpPr>
        <p:spPr>
          <a:xfrm rot="5400000">
            <a:off x="1373886" y="7791450"/>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22" name="椭圆 221"/>
          <p:cNvSpPr/>
          <p:nvPr>
            <p:custDataLst>
              <p:tags r:id="rId57"/>
            </p:custDataLst>
          </p:nvPr>
        </p:nvSpPr>
        <p:spPr>
          <a:xfrm rot="5400000">
            <a:off x="1373886" y="804443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23" name="椭圆 222"/>
          <p:cNvSpPr/>
          <p:nvPr>
            <p:custDataLst>
              <p:tags r:id="rId58"/>
            </p:custDataLst>
          </p:nvPr>
        </p:nvSpPr>
        <p:spPr>
          <a:xfrm rot="5400000">
            <a:off x="1152906" y="728624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24" name="椭圆 223"/>
          <p:cNvSpPr/>
          <p:nvPr>
            <p:custDataLst>
              <p:tags r:id="rId59"/>
            </p:custDataLst>
          </p:nvPr>
        </p:nvSpPr>
        <p:spPr>
          <a:xfrm rot="5400000">
            <a:off x="1152906" y="7538466"/>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25" name="椭圆 224"/>
          <p:cNvSpPr/>
          <p:nvPr>
            <p:custDataLst>
              <p:tags r:id="rId60"/>
            </p:custDataLst>
          </p:nvPr>
        </p:nvSpPr>
        <p:spPr>
          <a:xfrm rot="5400000">
            <a:off x="1152906" y="7791450"/>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26" name="椭圆 225"/>
          <p:cNvSpPr/>
          <p:nvPr>
            <p:custDataLst>
              <p:tags r:id="rId61"/>
            </p:custDataLst>
          </p:nvPr>
        </p:nvSpPr>
        <p:spPr>
          <a:xfrm rot="5400000">
            <a:off x="1152906" y="804443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27" name="椭圆 226"/>
          <p:cNvSpPr/>
          <p:nvPr>
            <p:custDataLst>
              <p:tags r:id="rId62"/>
            </p:custDataLst>
          </p:nvPr>
        </p:nvSpPr>
        <p:spPr>
          <a:xfrm rot="5400000">
            <a:off x="932688" y="728624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28" name="椭圆 227"/>
          <p:cNvSpPr/>
          <p:nvPr>
            <p:custDataLst>
              <p:tags r:id="rId63"/>
            </p:custDataLst>
          </p:nvPr>
        </p:nvSpPr>
        <p:spPr>
          <a:xfrm rot="5400000">
            <a:off x="932688" y="7538466"/>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33" name="椭圆 232"/>
          <p:cNvSpPr/>
          <p:nvPr>
            <p:custDataLst>
              <p:tags r:id="rId64"/>
            </p:custDataLst>
          </p:nvPr>
        </p:nvSpPr>
        <p:spPr>
          <a:xfrm rot="5400000">
            <a:off x="932688" y="7791450"/>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34" name="椭圆 233"/>
          <p:cNvSpPr/>
          <p:nvPr>
            <p:custDataLst>
              <p:tags r:id="rId65"/>
            </p:custDataLst>
          </p:nvPr>
        </p:nvSpPr>
        <p:spPr>
          <a:xfrm rot="5400000">
            <a:off x="932688" y="804443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39" name="椭圆 238"/>
          <p:cNvSpPr/>
          <p:nvPr>
            <p:custDataLst>
              <p:tags r:id="rId66"/>
            </p:custDataLst>
          </p:nvPr>
        </p:nvSpPr>
        <p:spPr>
          <a:xfrm rot="5400000">
            <a:off x="2907030" y="729157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40" name="椭圆 239"/>
          <p:cNvSpPr/>
          <p:nvPr>
            <p:custDataLst>
              <p:tags r:id="rId67"/>
            </p:custDataLst>
          </p:nvPr>
        </p:nvSpPr>
        <p:spPr>
          <a:xfrm rot="5400000">
            <a:off x="2907030" y="7544562"/>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45" name="椭圆 244"/>
          <p:cNvSpPr/>
          <p:nvPr>
            <p:custDataLst>
              <p:tags r:id="rId68"/>
            </p:custDataLst>
          </p:nvPr>
        </p:nvSpPr>
        <p:spPr>
          <a:xfrm rot="5400000">
            <a:off x="2907030" y="779678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46" name="椭圆 245"/>
          <p:cNvSpPr/>
          <p:nvPr>
            <p:custDataLst>
              <p:tags r:id="rId69"/>
            </p:custDataLst>
          </p:nvPr>
        </p:nvSpPr>
        <p:spPr>
          <a:xfrm rot="5400000">
            <a:off x="2907030" y="804976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51" name="椭圆 250"/>
          <p:cNvSpPr/>
          <p:nvPr>
            <p:custDataLst>
              <p:tags r:id="rId70"/>
            </p:custDataLst>
          </p:nvPr>
        </p:nvSpPr>
        <p:spPr>
          <a:xfrm rot="5400000">
            <a:off x="2686050" y="729157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52" name="椭圆 251"/>
          <p:cNvSpPr/>
          <p:nvPr>
            <p:custDataLst>
              <p:tags r:id="rId71"/>
            </p:custDataLst>
          </p:nvPr>
        </p:nvSpPr>
        <p:spPr>
          <a:xfrm rot="5400000">
            <a:off x="2686050" y="7544562"/>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57" name="椭圆 256"/>
          <p:cNvSpPr/>
          <p:nvPr>
            <p:custDataLst>
              <p:tags r:id="rId72"/>
            </p:custDataLst>
          </p:nvPr>
        </p:nvSpPr>
        <p:spPr>
          <a:xfrm rot="5400000">
            <a:off x="2686050" y="779678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58" name="椭圆 257"/>
          <p:cNvSpPr/>
          <p:nvPr>
            <p:custDataLst>
              <p:tags r:id="rId73"/>
            </p:custDataLst>
          </p:nvPr>
        </p:nvSpPr>
        <p:spPr>
          <a:xfrm rot="5400000">
            <a:off x="2686050" y="804976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61" name="椭圆 260"/>
          <p:cNvSpPr/>
          <p:nvPr>
            <p:custDataLst>
              <p:tags r:id="rId74"/>
            </p:custDataLst>
          </p:nvPr>
        </p:nvSpPr>
        <p:spPr>
          <a:xfrm rot="5400000">
            <a:off x="2465832" y="729157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62" name="椭圆 261"/>
          <p:cNvSpPr/>
          <p:nvPr>
            <p:custDataLst>
              <p:tags r:id="rId75"/>
            </p:custDataLst>
          </p:nvPr>
        </p:nvSpPr>
        <p:spPr>
          <a:xfrm rot="5400000">
            <a:off x="2465832" y="7544562"/>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63" name="椭圆 262"/>
          <p:cNvSpPr/>
          <p:nvPr>
            <p:custDataLst>
              <p:tags r:id="rId76"/>
            </p:custDataLst>
          </p:nvPr>
        </p:nvSpPr>
        <p:spPr>
          <a:xfrm rot="5400000">
            <a:off x="2465832" y="779678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64" name="椭圆 263"/>
          <p:cNvSpPr/>
          <p:nvPr>
            <p:custDataLst>
              <p:tags r:id="rId77"/>
            </p:custDataLst>
          </p:nvPr>
        </p:nvSpPr>
        <p:spPr>
          <a:xfrm rot="5400000">
            <a:off x="2465832" y="804976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65" name="椭圆 264"/>
          <p:cNvSpPr/>
          <p:nvPr>
            <p:custDataLst>
              <p:tags r:id="rId78"/>
            </p:custDataLst>
          </p:nvPr>
        </p:nvSpPr>
        <p:spPr>
          <a:xfrm rot="5400000">
            <a:off x="2244852" y="729157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67" name="椭圆 266"/>
          <p:cNvSpPr/>
          <p:nvPr>
            <p:custDataLst>
              <p:tags r:id="rId79"/>
            </p:custDataLst>
          </p:nvPr>
        </p:nvSpPr>
        <p:spPr>
          <a:xfrm rot="5400000">
            <a:off x="2244852" y="7544562"/>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68" name="椭圆 267"/>
          <p:cNvSpPr/>
          <p:nvPr>
            <p:custDataLst>
              <p:tags r:id="rId80"/>
            </p:custDataLst>
          </p:nvPr>
        </p:nvSpPr>
        <p:spPr>
          <a:xfrm rot="5400000">
            <a:off x="2244852" y="779678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70" name="椭圆 269"/>
          <p:cNvSpPr/>
          <p:nvPr>
            <p:custDataLst>
              <p:tags r:id="rId81"/>
            </p:custDataLst>
          </p:nvPr>
        </p:nvSpPr>
        <p:spPr>
          <a:xfrm rot="5400000">
            <a:off x="2244852" y="804976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71" name="椭圆 270"/>
          <p:cNvSpPr/>
          <p:nvPr>
            <p:custDataLst>
              <p:tags r:id="rId82"/>
            </p:custDataLst>
          </p:nvPr>
        </p:nvSpPr>
        <p:spPr>
          <a:xfrm rot="5400000">
            <a:off x="2024634" y="729157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72" name="椭圆 271"/>
          <p:cNvSpPr/>
          <p:nvPr>
            <p:custDataLst>
              <p:tags r:id="rId83"/>
            </p:custDataLst>
          </p:nvPr>
        </p:nvSpPr>
        <p:spPr>
          <a:xfrm rot="5400000">
            <a:off x="2024634" y="7544562"/>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73" name="椭圆 272"/>
          <p:cNvSpPr/>
          <p:nvPr>
            <p:custDataLst>
              <p:tags r:id="rId84"/>
            </p:custDataLst>
          </p:nvPr>
        </p:nvSpPr>
        <p:spPr>
          <a:xfrm rot="5400000">
            <a:off x="2024634" y="779678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76" name="椭圆 275"/>
          <p:cNvSpPr/>
          <p:nvPr>
            <p:custDataLst>
              <p:tags r:id="rId85"/>
            </p:custDataLst>
          </p:nvPr>
        </p:nvSpPr>
        <p:spPr>
          <a:xfrm rot="5400000">
            <a:off x="2024634" y="804976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pic>
        <p:nvPicPr>
          <p:cNvPr id="10" name="图片 9" descr="亮着灯的房子&#10;&#10;低可信度描述已自动生成"/>
          <p:cNvPicPr>
            <a:picLocks noChangeAspect="1"/>
          </p:cNvPicPr>
          <p:nvPr>
            <p:custDataLst>
              <p:tags r:id="rId86"/>
            </p:custDataLst>
          </p:nvPr>
        </p:nvPicPr>
        <p:blipFill>
          <a:blip r:embed="rId87">
            <a:extLst>
              <a:ext uri="{28A0092B-C50C-407E-A947-70E740481C1C}">
                <a14:useLocalDpi xmlns:a14="http://schemas.microsoft.com/office/drawing/2010/main" val="0"/>
              </a:ext>
            </a:extLst>
          </a:blip>
          <a:srcRect l="11828" b="24782"/>
          <a:stretch>
            <a:fillRect/>
          </a:stretch>
        </p:blipFill>
        <p:spPr>
          <a:xfrm flipH="1">
            <a:off x="4726646" y="1470570"/>
            <a:ext cx="9903755" cy="6759030"/>
          </a:xfrm>
          <a:custGeom>
            <a:avLst/>
            <a:gdLst>
              <a:gd name="connsiteX0" fmla="*/ 8253129 w 8253129"/>
              <a:gd name="connsiteY0" fmla="*/ 0 h 5632525"/>
              <a:gd name="connsiteX1" fmla="*/ 0 w 8253129"/>
              <a:gd name="connsiteY1" fmla="*/ 0 h 5632525"/>
              <a:gd name="connsiteX2" fmla="*/ 0 w 8253129"/>
              <a:gd name="connsiteY2" fmla="*/ 5632525 h 5632525"/>
              <a:gd name="connsiteX3" fmla="*/ 8253129 w 8253129"/>
              <a:gd name="connsiteY3" fmla="*/ 5632525 h 5632525"/>
            </a:gdLst>
            <a:ahLst/>
            <a:cxnLst>
              <a:cxn ang="0">
                <a:pos x="connsiteX0" y="connsiteY0"/>
              </a:cxn>
              <a:cxn ang="0">
                <a:pos x="connsiteX1" y="connsiteY1"/>
              </a:cxn>
              <a:cxn ang="0">
                <a:pos x="connsiteX2" y="connsiteY2"/>
              </a:cxn>
              <a:cxn ang="0">
                <a:pos x="connsiteX3" y="connsiteY3"/>
              </a:cxn>
            </a:cxnLst>
            <a:rect l="l" t="t" r="r" b="b"/>
            <a:pathLst>
              <a:path w="8253129" h="5632525">
                <a:moveTo>
                  <a:pt x="8253129" y="0"/>
                </a:moveTo>
                <a:lnTo>
                  <a:pt x="0" y="0"/>
                </a:lnTo>
                <a:lnTo>
                  <a:pt x="0" y="5632525"/>
                </a:lnTo>
                <a:lnTo>
                  <a:pt x="8253129" y="5632525"/>
                </a:lnTo>
                <a:close/>
              </a:path>
            </a:pathLst>
          </a:custGeom>
        </p:spPr>
      </p:pic>
      <p:sp>
        <p:nvSpPr>
          <p:cNvPr id="9" name="标题 8"/>
          <p:cNvSpPr txBox="1">
            <a:spLocks noGrp="1"/>
          </p:cNvSpPr>
          <p:nvPr>
            <p:ph type="title" idx="3" hasCustomPrompt="1"/>
            <p:custDataLst>
              <p:tags r:id="rId88"/>
            </p:custDataLst>
          </p:nvPr>
        </p:nvSpPr>
        <p:spPr>
          <a:xfrm>
            <a:off x="1516380" y="822198"/>
            <a:ext cx="9440418" cy="3208020"/>
          </a:xfrm>
          <a:prstGeom prst="rect">
            <a:avLst/>
          </a:prstGeom>
          <a:noFill/>
        </p:spPr>
        <p:txBody>
          <a:bodyPr vert="horz" wrap="square" rtlCol="0" anchor="b" anchorCtr="0">
            <a:normAutofit/>
          </a:bodyPr>
          <a:lstStyle>
            <a:defPPr>
              <a:defRPr lang="en-US">
                <a:latin typeface="+mj-lt"/>
              </a:defRPr>
            </a:defPPr>
            <a:lvl1pPr marL="0" marR="0" algn="just" defTabSz="914400" rtl="0" eaLnBrk="1" fontAlgn="auto" latinLnBrk="0" hangingPunct="1">
              <a:lnSpc>
                <a:spcPct val="100000"/>
              </a:lnSpc>
              <a:buClrTx/>
              <a:buSzTx/>
              <a:buFontTx/>
              <a:buNone/>
              <a:defRPr kumimoji="0" lang="en-US" sz="6480" b="1" i="0" u="none" strike="noStrike" kern="1200" cap="none" spc="0" normalizeH="0" baseline="0" noProof="1" dirty="0">
                <a:gradFill flip="none" rotWithShape="1">
                  <a:gsLst>
                    <a:gs pos="100000">
                      <a:schemeClr val="accent2"/>
                    </a:gs>
                    <a:gs pos="0">
                      <a:schemeClr val="accent1"/>
                    </a:gs>
                  </a:gsLst>
                  <a:lin ang="10200000" scaled="1"/>
                  <a:tileRect/>
                </a:gradFill>
                <a:latin typeface="+mj-lt"/>
              </a:defRPr>
            </a:lvl1pPr>
          </a:lstStyle>
          <a:p>
            <a:pPr lvl="0" algn="just"/>
            <a:r>
              <a:rPr dirty="0">
                <a:latin typeface="+mj-lt"/>
                <a:sym typeface="+mn-ea"/>
              </a:rPr>
              <a:t>Click to add title</a:t>
            </a:r>
            <a:endParaRPr dirty="0">
              <a:sym typeface="+mn-ea"/>
            </a:endParaRPr>
          </a:p>
        </p:txBody>
      </p:sp>
      <p:sp>
        <p:nvSpPr>
          <p:cNvPr id="8" name="副标题"/>
          <p:cNvSpPr txBox="1">
            <a:spLocks noGrp="1"/>
          </p:cNvSpPr>
          <p:nvPr>
            <p:ph type="body" idx="2" hasCustomPrompt="1"/>
            <p:custDataLst>
              <p:tags r:id="rId89"/>
            </p:custDataLst>
          </p:nvPr>
        </p:nvSpPr>
        <p:spPr>
          <a:xfrm>
            <a:off x="1545335" y="4030218"/>
            <a:ext cx="7949939" cy="517064"/>
          </a:xfrm>
          <a:prstGeom prst="rect">
            <a:avLst/>
          </a:prstGeom>
          <a:noFill/>
        </p:spPr>
        <p:txBody>
          <a:bodyPr wrap="square" lIns="91440" tIns="45720" rIns="91440" bIns="45720" rtlCol="0" anchor="t">
            <a:normAutofit/>
          </a:bodyPr>
          <a:lstStyle>
            <a:lvl1pPr marL="0" marR="0" lvl="0" algn="l" defTabSz="914400" rtl="0" eaLnBrk="1" fontAlgn="auto" latinLnBrk="0" hangingPunct="1">
              <a:lnSpc>
                <a:spcPct val="100000"/>
              </a:lnSpc>
              <a:buClrTx/>
              <a:buSzTx/>
              <a:buFontTx/>
              <a:buNone/>
              <a:defRPr kumimoji="0" lang="en-US" sz="1920" b="0" i="0" u="none" strike="noStrike" kern="1200" cap="none" spc="0" normalizeH="0" baseline="0" noProof="1" dirty="0">
                <a:solidFill>
                  <a:schemeClr val="tx1">
                    <a:lumMod val="50000"/>
                    <a:lumOff val="50000"/>
                  </a:schemeClr>
                </a:solidFill>
                <a:latin typeface="+mj-lt"/>
                <a:sym typeface="+mn-ea"/>
              </a:defRPr>
            </a:lvl1pPr>
          </a:lstStyle>
          <a:p>
            <a:pPr lvl="0" algn="l">
              <a:buClrTx/>
              <a:buSzTx/>
              <a:buFontTx/>
            </a:pPr>
            <a:r>
              <a:rPr dirty="0" err="1">
                <a:latin typeface="+mj-lt"/>
                <a:sym typeface="+mn-ea"/>
              </a:rPr>
              <a:t>Click to add text</a:t>
            </a:r>
            <a:endParaRPr dirty="0" err="1">
              <a:sym typeface="+mn-ea"/>
            </a:endParaRPr>
          </a:p>
        </p:txBody>
      </p:sp>
      <p:sp>
        <p:nvSpPr>
          <p:cNvPr id="7" name="署名"/>
          <p:cNvSpPr>
            <a:spLocks noGrp="1"/>
          </p:cNvSpPr>
          <p:nvPr>
            <p:ph type="body" idx="1" hasCustomPrompt="1"/>
            <p:custDataLst>
              <p:tags r:id="rId90"/>
            </p:custDataLst>
          </p:nvPr>
        </p:nvSpPr>
        <p:spPr>
          <a:xfrm>
            <a:off x="1594104" y="4834890"/>
            <a:ext cx="2883408" cy="579882"/>
          </a:xfrm>
          <a:prstGeom prst="roundRect">
            <a:avLst>
              <a:gd name="adj" fmla="val 21300"/>
            </a:avLst>
          </a:prstGeom>
          <a:gradFill>
            <a:gsLst>
              <a:gs pos="100000">
                <a:schemeClr val="accent2"/>
              </a:gs>
              <a:gs pos="0">
                <a:schemeClr val="accent1"/>
              </a:gs>
            </a:gsLst>
            <a:lin ang="10800000" scaled="1"/>
          </a:gradFill>
          <a:ln>
            <a:noFill/>
            <a:prstDash val="solid"/>
          </a:ln>
          <a:effectLst>
            <a:outerShdw blurRad="165100" dist="38100" dir="5400000" sx="97000" sy="97000" algn="t" rotWithShape="0">
              <a:schemeClr val="bg2">
                <a:lumMod val="5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rmAutofit/>
          </a:bodyPr>
          <a:lstStyle>
            <a:lvl1pPr marL="0" marR="0" lvl="0" algn="ctr" defTabSz="914400" rtl="0" eaLnBrk="1" fontAlgn="auto" latinLnBrk="0" hangingPunct="1">
              <a:lnSpc>
                <a:spcPct val="100000"/>
              </a:lnSpc>
              <a:buClrTx/>
              <a:buSzTx/>
              <a:buFontTx/>
              <a:buNone/>
              <a:defRPr kumimoji="0" lang="en-US" sz="2160" b="0" i="0" u="none" strike="noStrike" kern="1200" cap="none" spc="0" normalizeH="0" baseline="0" noProof="1">
                <a:solidFill>
                  <a:schemeClr val="lt1">
                    <a:lumMod val="100000"/>
                  </a:schemeClr>
                </a:solidFill>
                <a:latin typeface="+mn-lt"/>
                <a:sym typeface="+mn-ea"/>
              </a:defRPr>
            </a:lvl1pPr>
          </a:lstStyle>
          <a:p>
            <a:pPr lvl="0" algn="ctr">
              <a:buClrTx/>
              <a:buSzTx/>
              <a:buFontTx/>
            </a:pPr>
            <a:r>
              <a:rPr dirty="0">
                <a:latin typeface="+mn-lt"/>
                <a:sym typeface="+mn-ea"/>
              </a:rPr>
              <a:t>Click to add text</a:t>
            </a:r>
            <a:endParaRPr dirty="0">
              <a:sym typeface="+mn-ea"/>
            </a:endParaRPr>
          </a:p>
        </p:txBody>
      </p:sp>
      <p:sp>
        <p:nvSpPr>
          <p:cNvPr id="4" name="日期占位符 3"/>
          <p:cNvSpPr>
            <a:spLocks noGrp="1"/>
          </p:cNvSpPr>
          <p:nvPr>
            <p:ph type="dt" sz="half" idx="10"/>
            <p:custDataLst>
              <p:tags r:id="rId91"/>
            </p:custDataLst>
          </p:nvPr>
        </p:nvSpPr>
        <p:spPr>
          <a:xfrm>
            <a:off x="734400" y="7577280"/>
            <a:ext cx="3240000" cy="380160"/>
          </a:xfrm>
        </p:spPr>
        <p:txBody>
          <a:bodyPr>
            <a:normAutofit/>
          </a:bodyPr>
          <a:lstStyle/>
          <a:p>
            <a:r>
              <a:rPr lang="en-US"/>
              <a:t>Date Area</a:t>
            </a:r>
            <a:endParaRPr lang="en-US"/>
          </a:p>
        </p:txBody>
      </p:sp>
      <p:sp>
        <p:nvSpPr>
          <p:cNvPr id="5" name="页脚占位符 4"/>
          <p:cNvSpPr>
            <a:spLocks noGrp="1"/>
          </p:cNvSpPr>
          <p:nvPr>
            <p:ph type="ftr" sz="quarter" idx="11"/>
            <p:custDataLst>
              <p:tags r:id="rId92"/>
            </p:custDataLst>
          </p:nvPr>
        </p:nvSpPr>
        <p:spPr>
          <a:xfrm>
            <a:off x="4939200" y="7577280"/>
            <a:ext cx="4752000" cy="380160"/>
          </a:xfrm>
        </p:spPr>
        <p:txBody>
          <a:bodyPr>
            <a:normAutofit/>
          </a:bodyPr>
          <a:lstStyle/>
          <a:p>
            <a:endParaRPr lang="en-US" dirty="0"/>
          </a:p>
        </p:txBody>
      </p:sp>
      <p:sp>
        <p:nvSpPr>
          <p:cNvPr id="6" name="灯片编号占位符 5"/>
          <p:cNvSpPr>
            <a:spLocks noGrp="1"/>
          </p:cNvSpPr>
          <p:nvPr>
            <p:ph type="sldNum" sz="quarter" idx="12"/>
            <p:custDataLst>
              <p:tags r:id="rId93"/>
            </p:custDataLst>
          </p:nvPr>
        </p:nvSpPr>
        <p:spPr>
          <a:xfrm>
            <a:off x="10653120" y="7577280"/>
            <a:ext cx="3240000" cy="380160"/>
          </a:xfrm>
        </p:spPr>
        <p:txBody>
          <a:bodyPr>
            <a:normAutofit/>
          </a:bodyPr>
          <a:lstStyle/>
          <a:p>
            <a:fld id="{49AE70B2-8BF9-45C0-BB95-33D1B9D3A854}"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showMasterSp="0">
  <p:cSld name="Title and Content">
    <p:spTree>
      <p:nvGrpSpPr>
        <p:cNvPr id="1" name=""/>
        <p:cNvGrpSpPr/>
        <p:nvPr/>
      </p:nvGrpSpPr>
      <p:grpSpPr>
        <a:xfrm>
          <a:off x="0" y="0"/>
          <a:ext cx="0" cy="0"/>
          <a:chOff x="0" y="0"/>
          <a:chExt cx="0" cy="0"/>
        </a:xfrm>
      </p:grpSpPr>
      <p:sp>
        <p:nvSpPr>
          <p:cNvPr id="2" name="任意多边形: 形状 1"/>
          <p:cNvSpPr/>
          <p:nvPr userDrawn="1">
            <p:custDataLst>
              <p:tags r:id="rId2"/>
            </p:custDataLst>
          </p:nvPr>
        </p:nvSpPr>
        <p:spPr>
          <a:xfrm>
            <a:off x="0" y="2"/>
            <a:ext cx="2129242" cy="1724848"/>
          </a:xfrm>
          <a:custGeom>
            <a:avLst/>
            <a:gdLst>
              <a:gd name="connsiteX0" fmla="*/ 0 w 1774368"/>
              <a:gd name="connsiteY0" fmla="*/ 0 h 1437373"/>
              <a:gd name="connsiteX1" fmla="*/ 1774368 w 1774368"/>
              <a:gd name="connsiteY1" fmla="*/ 0 h 1437373"/>
              <a:gd name="connsiteX2" fmla="*/ 1753498 w 1774368"/>
              <a:gd name="connsiteY2" fmla="*/ 110326 h 1437373"/>
              <a:gd name="connsiteX3" fmla="*/ 1262636 w 1774368"/>
              <a:gd name="connsiteY3" fmla="*/ 948023 h 1437373"/>
              <a:gd name="connsiteX4" fmla="*/ 35728 w 1774368"/>
              <a:gd name="connsiteY4" fmla="*/ 1432797 h 1437373"/>
              <a:gd name="connsiteX5" fmla="*/ 0 w 1774368"/>
              <a:gd name="connsiteY5" fmla="*/ 1427788 h 143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4368" h="1437373">
                <a:moveTo>
                  <a:pt x="0" y="0"/>
                </a:moveTo>
                <a:lnTo>
                  <a:pt x="1774368" y="0"/>
                </a:lnTo>
                <a:lnTo>
                  <a:pt x="1753498" y="110326"/>
                </a:lnTo>
                <a:cubicBezTo>
                  <a:pt x="1684168" y="404241"/>
                  <a:pt x="1518035" y="701136"/>
                  <a:pt x="1262636" y="948023"/>
                </a:cubicBezTo>
                <a:cubicBezTo>
                  <a:pt x="897780" y="1300719"/>
                  <a:pt x="437098" y="1467884"/>
                  <a:pt x="35728" y="1432797"/>
                </a:cubicBezTo>
                <a:lnTo>
                  <a:pt x="0" y="1427788"/>
                </a:lnTo>
                <a:close/>
              </a:path>
            </a:pathLst>
          </a:custGeom>
          <a:gradFill>
            <a:gsLst>
              <a:gs pos="0">
                <a:schemeClr val="accent2">
                  <a:lumMod val="20000"/>
                  <a:lumOff val="80000"/>
                </a:schemeClr>
              </a:gs>
              <a:gs pos="100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a:p>
        </p:txBody>
      </p:sp>
      <p:sp>
        <p:nvSpPr>
          <p:cNvPr id="3" name="任意多边形: 形状 2"/>
          <p:cNvSpPr/>
          <p:nvPr userDrawn="1">
            <p:custDataLst>
              <p:tags r:id="rId3"/>
            </p:custDataLst>
          </p:nvPr>
        </p:nvSpPr>
        <p:spPr>
          <a:xfrm>
            <a:off x="12072678" y="6383578"/>
            <a:ext cx="2557722" cy="1825800"/>
          </a:xfrm>
          <a:custGeom>
            <a:avLst/>
            <a:gdLst>
              <a:gd name="connsiteX0" fmla="*/ 1626019 w 2131435"/>
              <a:gd name="connsiteY0" fmla="*/ 101 h 1521500"/>
              <a:gd name="connsiteX1" fmla="*/ 2089085 w 2131435"/>
              <a:gd name="connsiteY1" fmla="*/ 91213 h 1521500"/>
              <a:gd name="connsiteX2" fmla="*/ 2131435 w 2131435"/>
              <a:gd name="connsiteY2" fmla="*/ 113428 h 1521500"/>
              <a:gd name="connsiteX3" fmla="*/ 2131435 w 2131435"/>
              <a:gd name="connsiteY3" fmla="*/ 1521500 h 1521500"/>
              <a:gd name="connsiteX4" fmla="*/ 0 w 2131435"/>
              <a:gd name="connsiteY4" fmla="*/ 1521500 h 1521500"/>
              <a:gd name="connsiteX5" fmla="*/ 6520 w 2131435"/>
              <a:gd name="connsiteY5" fmla="*/ 1452674 h 1521500"/>
              <a:gd name="connsiteX6" fmla="*/ 521147 w 2131435"/>
              <a:gd name="connsiteY6" fmla="*/ 489350 h 1521500"/>
              <a:gd name="connsiteX7" fmla="*/ 1626019 w 2131435"/>
              <a:gd name="connsiteY7" fmla="*/ 101 h 152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1435" h="1521500">
                <a:moveTo>
                  <a:pt x="1626019" y="101"/>
                </a:moveTo>
                <a:cubicBezTo>
                  <a:pt x="1790692" y="-1978"/>
                  <a:pt x="1948356" y="28036"/>
                  <a:pt x="2089085" y="91213"/>
                </a:cubicBezTo>
                <a:lnTo>
                  <a:pt x="2131435" y="113428"/>
                </a:lnTo>
                <a:lnTo>
                  <a:pt x="2131435" y="1521500"/>
                </a:lnTo>
                <a:lnTo>
                  <a:pt x="0" y="1521500"/>
                </a:lnTo>
                <a:lnTo>
                  <a:pt x="6520" y="1452674"/>
                </a:lnTo>
                <a:cubicBezTo>
                  <a:pt x="53971" y="1118979"/>
                  <a:pt x="229262" y="771506"/>
                  <a:pt x="521147" y="489350"/>
                </a:cubicBezTo>
                <a:cubicBezTo>
                  <a:pt x="849518" y="171924"/>
                  <a:pt x="1255507" y="4778"/>
                  <a:pt x="1626019" y="101"/>
                </a:cubicBezTo>
                <a:close/>
              </a:path>
            </a:pathLst>
          </a:custGeom>
          <a:gradFill>
            <a:gsLst>
              <a:gs pos="0">
                <a:schemeClr val="accent2">
                  <a:lumMod val="20000"/>
                  <a:lumOff val="80000"/>
                </a:schemeClr>
              </a:gs>
              <a:gs pos="100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a:p>
        </p:txBody>
      </p:sp>
      <p:sp>
        <p:nvSpPr>
          <p:cNvPr id="8" name="正文"/>
          <p:cNvSpPr txBox="1">
            <a:spLocks noGrp="1"/>
          </p:cNvSpPr>
          <p:nvPr>
            <p:ph idx="45" hasCustomPrompt="1"/>
            <p:custDataLst>
              <p:tags r:id="rId4"/>
            </p:custDataLst>
          </p:nvPr>
        </p:nvSpPr>
        <p:spPr>
          <a:xfrm>
            <a:off x="730080" y="1788480"/>
            <a:ext cx="13163040" cy="5711040"/>
          </a:xfrm>
          <a:prstGeom prst="rect">
            <a:avLst/>
          </a:prstGeom>
          <a:ln>
            <a:noFill/>
            <a:prstDash val="sysDash"/>
          </a:ln>
        </p:spPr>
        <p:txBody>
          <a:bodyPr vert="horz" lIns="90000" tIns="46800" rIns="90000" bIns="46800" rtlCol="0">
            <a:normAutofit/>
          </a:bodyPr>
          <a:lstStyle>
            <a:lvl1pPr marL="274320" marR="0" lvl="0" indent="-27432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2160" b="0" i="0" u="none" strike="noStrike" kern="1200" cap="none" spc="0" normalizeH="0" baseline="0" noProof="1" dirty="0">
                <a:ln>
                  <a:noFill/>
                  <a:prstDash val="sysDot"/>
                </a:ln>
                <a:solidFill>
                  <a:schemeClr val="tx1">
                    <a:lumMod val="75000"/>
                    <a:lumOff val="25000"/>
                  </a:schemeClr>
                </a:solidFill>
                <a:uFillTx/>
                <a:latin typeface="+mn-lt"/>
                <a:sym typeface="+mn-ea"/>
              </a:defRPr>
            </a:lvl1pPr>
            <a:lvl2pPr marL="822960" marR="0" lvl="1" indent="-274320" fontAlgn="auto">
              <a:lnSpc>
                <a:spcPct val="120000"/>
              </a:lnSpc>
              <a:spcBef>
                <a:spcPts val="0"/>
              </a:spcBef>
              <a:spcAft>
                <a:spcPts val="600"/>
              </a:spcAft>
              <a:buFont typeface="Arial" panose="020B0604020202020204" pitchFamily="34" charset="0"/>
              <a:buChar char="●"/>
              <a:tabLst>
                <a:tab pos="1609725" algn="l"/>
              </a:tabLst>
              <a:defRPr kumimoji="0" sz="1920" b="0" i="0" u="none" strike="noStrike" cap="none" spc="150" normalizeH="0" baseline="0">
                <a:solidFill>
                  <a:schemeClr val="tx1">
                    <a:lumMod val="65000"/>
                    <a:lumOff val="35000"/>
                  </a:schemeClr>
                </a:solidFill>
                <a:uFillTx/>
                <a:latin typeface="+mn-lt"/>
              </a:defRPr>
            </a:lvl2pPr>
            <a:lvl3pPr marL="1371600" marR="0" lvl="2" indent="-274320" fontAlgn="auto">
              <a:lnSpc>
                <a:spcPct val="120000"/>
              </a:lnSpc>
              <a:spcBef>
                <a:spcPts val="0"/>
              </a:spcBef>
              <a:spcAft>
                <a:spcPts val="600"/>
              </a:spcAft>
              <a:buFont typeface="Arial" panose="020B0604020202020204" pitchFamily="34" charset="0"/>
              <a:buChar char="●"/>
              <a:defRPr kumimoji="0" sz="1920" b="0" i="0" u="none" strike="noStrike" cap="none" spc="150" normalizeH="0" baseline="0">
                <a:solidFill>
                  <a:schemeClr val="tx1">
                    <a:lumMod val="65000"/>
                    <a:lumOff val="35000"/>
                  </a:schemeClr>
                </a:solidFill>
                <a:uFillTx/>
                <a:latin typeface="+mn-lt"/>
              </a:defRPr>
            </a:lvl3pPr>
            <a:lvl4pPr marL="1920240" marR="0" lvl="3" indent="-274320" fontAlgn="auto">
              <a:lnSpc>
                <a:spcPct val="120000"/>
              </a:lnSpc>
              <a:spcBef>
                <a:spcPts val="0"/>
              </a:spcBef>
              <a:spcAft>
                <a:spcPts val="300"/>
              </a:spcAft>
              <a:buFont typeface="Wingdings" panose="05000000000000000000" charset="0"/>
              <a:buChar char=""/>
              <a:defRPr kumimoji="0" sz="1680" b="0" i="0" u="none" strike="noStrike" cap="none" spc="150" normalizeH="0" baseline="0">
                <a:solidFill>
                  <a:schemeClr val="tx1">
                    <a:lumMod val="65000"/>
                    <a:lumOff val="35000"/>
                  </a:schemeClr>
                </a:solidFill>
                <a:uFillTx/>
                <a:latin typeface="+mn-lt"/>
              </a:defRPr>
            </a:lvl4pPr>
            <a:lvl5pPr marL="2468880" marR="0" lvl="4" indent="-274320" fontAlgn="auto">
              <a:lnSpc>
                <a:spcPct val="120000"/>
              </a:lnSpc>
              <a:spcBef>
                <a:spcPts val="0"/>
              </a:spcBef>
              <a:spcAft>
                <a:spcPts val="300"/>
              </a:spcAft>
              <a:buFont typeface="Arial" panose="020B0604020202020204" pitchFamily="34" charset="0"/>
              <a:buChar char="•"/>
              <a:defRPr kumimoji="0" sz="1680" b="0" i="0" u="none" strike="noStrike" cap="none" spc="150" normalizeH="0" baseline="0">
                <a:solidFill>
                  <a:schemeClr val="tx1">
                    <a:lumMod val="65000"/>
                    <a:lumOff val="35000"/>
                  </a:schemeClr>
                </a:solidFill>
                <a:uFillTx/>
                <a:latin typeface="+mn-lt"/>
              </a:defRPr>
            </a:lvl5pPr>
            <a:lvl6pPr indent="0">
              <a:lnSpc>
                <a:spcPct val="90000"/>
              </a:lnSpc>
              <a:spcBef>
                <a:spcPts val="600"/>
              </a:spcBef>
              <a:buFont typeface="Arial" panose="020B0604020202020204" pitchFamily="34" charset="0"/>
              <a:buNone/>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lvl="0" algn="l">
              <a:buClrTx/>
              <a:buSzTx/>
            </a:pPr>
            <a:r>
              <a:rPr dirty="0">
                <a:latin typeface="+mn-lt"/>
                <a:sym typeface="+mn-ea"/>
              </a:rPr>
              <a:t>Click to add text</a:t>
            </a:r>
            <a:endParaRPr dirty="0">
              <a:sym typeface="+mn-ea"/>
            </a:endParaRPr>
          </a:p>
        </p:txBody>
      </p:sp>
      <p:sp>
        <p:nvSpPr>
          <p:cNvPr id="7" name="标题"/>
          <p:cNvSpPr txBox="1">
            <a:spLocks noGrp="1"/>
          </p:cNvSpPr>
          <p:nvPr>
            <p:ph type="title" idx="44" hasCustomPrompt="1"/>
            <p:custDataLst>
              <p:tags r:id="rId5"/>
            </p:custDataLst>
          </p:nvPr>
        </p:nvSpPr>
        <p:spPr>
          <a:xfrm>
            <a:off x="730080" y="551832"/>
            <a:ext cx="13163040" cy="775597"/>
          </a:xfrm>
          <a:prstGeom prst="rect">
            <a:avLst/>
          </a:prstGeom>
          <a:noFill/>
        </p:spPr>
        <p:txBody>
          <a:bodyPr vert="horz" wrap="square" rtlCol="0">
            <a:normAutofit/>
          </a:bodyPr>
          <a:lstStyle>
            <a:defPPr>
              <a:defRPr lang="en-US">
                <a:latin typeface="+mj-lt"/>
              </a:defRPr>
            </a:defPPr>
            <a:lvl1pPr marL="0" marR="0" lvl="0" algn="ctr" defTabSz="914400" rtl="0" eaLnBrk="1" fontAlgn="auto" latinLnBrk="0" hangingPunct="1">
              <a:lnSpc>
                <a:spcPct val="100000"/>
              </a:lnSpc>
              <a:buClrTx/>
              <a:buSzTx/>
              <a:buFontTx/>
              <a:buNone/>
              <a:defRPr kumimoji="0" lang="en-US" sz="4320" b="1" i="0" u="none" strike="noStrike" kern="1200" cap="none" spc="0" normalizeH="0" baseline="0" dirty="0">
                <a:gradFill flip="none" rotWithShape="1">
                  <a:gsLst>
                    <a:gs pos="100000">
                      <a:schemeClr val="accent2"/>
                    </a:gs>
                    <a:gs pos="0">
                      <a:schemeClr val="accent1"/>
                    </a:gs>
                  </a:gsLst>
                  <a:lin ang="10800000" scaled="1"/>
                  <a:tileRect/>
                </a:gradFill>
                <a:uFillTx/>
                <a:latin typeface="+mj-lt"/>
                <a:sym typeface="+mn-ea"/>
              </a:defRPr>
            </a:lvl1pPr>
          </a:lstStyle>
          <a:p>
            <a:pPr lvl="0" algn="ctr">
              <a:buClrTx/>
              <a:buSzTx/>
              <a:buFontTx/>
            </a:pPr>
            <a:r>
              <a:rPr dirty="0">
                <a:latin typeface="+mj-lt"/>
                <a:sym typeface="+mn-ea"/>
              </a:rPr>
              <a:t>Click to add title</a:t>
            </a:r>
            <a:endParaRPr dirty="0">
              <a:sym typeface="+mn-ea"/>
            </a:endParaRPr>
          </a:p>
        </p:txBody>
      </p:sp>
      <p:sp>
        <p:nvSpPr>
          <p:cNvPr id="126" name="椭圆 125"/>
          <p:cNvSpPr/>
          <p:nvPr>
            <p:custDataLst>
              <p:tags r:id="rId6"/>
            </p:custDataLst>
          </p:nvPr>
        </p:nvSpPr>
        <p:spPr>
          <a:xfrm rot="5400000">
            <a:off x="2039874"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27" name="椭圆 126"/>
          <p:cNvSpPr/>
          <p:nvPr>
            <p:custDataLst>
              <p:tags r:id="rId7"/>
            </p:custDataLst>
          </p:nvPr>
        </p:nvSpPr>
        <p:spPr>
          <a:xfrm rot="5400000">
            <a:off x="2039874"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28" name="椭圆 127"/>
          <p:cNvSpPr/>
          <p:nvPr>
            <p:custDataLst>
              <p:tags r:id="rId8"/>
            </p:custDataLst>
          </p:nvPr>
        </p:nvSpPr>
        <p:spPr>
          <a:xfrm rot="5400000">
            <a:off x="2039874"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29" name="椭圆 128"/>
          <p:cNvSpPr/>
          <p:nvPr>
            <p:custDataLst>
              <p:tags r:id="rId9"/>
            </p:custDataLst>
          </p:nvPr>
        </p:nvSpPr>
        <p:spPr>
          <a:xfrm rot="5400000">
            <a:off x="2039874"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0" name="椭圆 129"/>
          <p:cNvSpPr/>
          <p:nvPr>
            <p:custDataLst>
              <p:tags r:id="rId10"/>
            </p:custDataLst>
          </p:nvPr>
        </p:nvSpPr>
        <p:spPr>
          <a:xfrm rot="5400000">
            <a:off x="1818894"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1" name="椭圆 130"/>
          <p:cNvSpPr/>
          <p:nvPr>
            <p:custDataLst>
              <p:tags r:id="rId11"/>
            </p:custDataLst>
          </p:nvPr>
        </p:nvSpPr>
        <p:spPr>
          <a:xfrm rot="5400000">
            <a:off x="1818894"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2" name="椭圆 131"/>
          <p:cNvSpPr/>
          <p:nvPr>
            <p:custDataLst>
              <p:tags r:id="rId12"/>
            </p:custDataLst>
          </p:nvPr>
        </p:nvSpPr>
        <p:spPr>
          <a:xfrm rot="5400000">
            <a:off x="1818894"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3" name="椭圆 132"/>
          <p:cNvSpPr/>
          <p:nvPr>
            <p:custDataLst>
              <p:tags r:id="rId13"/>
            </p:custDataLst>
          </p:nvPr>
        </p:nvSpPr>
        <p:spPr>
          <a:xfrm rot="5400000">
            <a:off x="1818894"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4" name="椭圆 133"/>
          <p:cNvSpPr/>
          <p:nvPr>
            <p:custDataLst>
              <p:tags r:id="rId14"/>
            </p:custDataLst>
          </p:nvPr>
        </p:nvSpPr>
        <p:spPr>
          <a:xfrm rot="5400000">
            <a:off x="1598676"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5" name="椭圆 134"/>
          <p:cNvSpPr/>
          <p:nvPr>
            <p:custDataLst>
              <p:tags r:id="rId15"/>
            </p:custDataLst>
          </p:nvPr>
        </p:nvSpPr>
        <p:spPr>
          <a:xfrm rot="5400000">
            <a:off x="1598676"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6" name="椭圆 135"/>
          <p:cNvSpPr/>
          <p:nvPr>
            <p:custDataLst>
              <p:tags r:id="rId16"/>
            </p:custDataLst>
          </p:nvPr>
        </p:nvSpPr>
        <p:spPr>
          <a:xfrm rot="5400000">
            <a:off x="1598676"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7" name="椭圆 136"/>
          <p:cNvSpPr/>
          <p:nvPr>
            <p:custDataLst>
              <p:tags r:id="rId17"/>
            </p:custDataLst>
          </p:nvPr>
        </p:nvSpPr>
        <p:spPr>
          <a:xfrm rot="5400000">
            <a:off x="1598676"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8" name="椭圆 137"/>
          <p:cNvSpPr/>
          <p:nvPr>
            <p:custDataLst>
              <p:tags r:id="rId18"/>
            </p:custDataLst>
          </p:nvPr>
        </p:nvSpPr>
        <p:spPr>
          <a:xfrm rot="5400000">
            <a:off x="1377696"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9" name="椭圆 138"/>
          <p:cNvSpPr/>
          <p:nvPr>
            <p:custDataLst>
              <p:tags r:id="rId19"/>
            </p:custDataLst>
          </p:nvPr>
        </p:nvSpPr>
        <p:spPr>
          <a:xfrm rot="5400000">
            <a:off x="1377696"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0" name="椭圆 139"/>
          <p:cNvSpPr/>
          <p:nvPr>
            <p:custDataLst>
              <p:tags r:id="rId20"/>
            </p:custDataLst>
          </p:nvPr>
        </p:nvSpPr>
        <p:spPr>
          <a:xfrm rot="5400000">
            <a:off x="1377696"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1" name="椭圆 140"/>
          <p:cNvSpPr/>
          <p:nvPr>
            <p:custDataLst>
              <p:tags r:id="rId21"/>
            </p:custDataLst>
          </p:nvPr>
        </p:nvSpPr>
        <p:spPr>
          <a:xfrm rot="5400000">
            <a:off x="1377696"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2" name="椭圆 141"/>
          <p:cNvSpPr/>
          <p:nvPr>
            <p:custDataLst>
              <p:tags r:id="rId22"/>
            </p:custDataLst>
          </p:nvPr>
        </p:nvSpPr>
        <p:spPr>
          <a:xfrm rot="5400000">
            <a:off x="1157478"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3" name="椭圆 142"/>
          <p:cNvSpPr/>
          <p:nvPr>
            <p:custDataLst>
              <p:tags r:id="rId23"/>
            </p:custDataLst>
          </p:nvPr>
        </p:nvSpPr>
        <p:spPr>
          <a:xfrm rot="5400000">
            <a:off x="1157478"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4" name="椭圆 143"/>
          <p:cNvSpPr/>
          <p:nvPr>
            <p:custDataLst>
              <p:tags r:id="rId24"/>
            </p:custDataLst>
          </p:nvPr>
        </p:nvSpPr>
        <p:spPr>
          <a:xfrm rot="5400000">
            <a:off x="1157478"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5" name="椭圆 144"/>
          <p:cNvSpPr/>
          <p:nvPr>
            <p:custDataLst>
              <p:tags r:id="rId25"/>
            </p:custDataLst>
          </p:nvPr>
        </p:nvSpPr>
        <p:spPr>
          <a:xfrm rot="5400000">
            <a:off x="1157478"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6" name="椭圆 145"/>
          <p:cNvSpPr/>
          <p:nvPr>
            <p:custDataLst>
              <p:tags r:id="rId26"/>
            </p:custDataLst>
          </p:nvPr>
        </p:nvSpPr>
        <p:spPr>
          <a:xfrm rot="5400000">
            <a:off x="3131820"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7" name="椭圆 146"/>
          <p:cNvSpPr/>
          <p:nvPr>
            <p:custDataLst>
              <p:tags r:id="rId27"/>
            </p:custDataLst>
          </p:nvPr>
        </p:nvSpPr>
        <p:spPr>
          <a:xfrm rot="5400000">
            <a:off x="3131820"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8" name="椭圆 147"/>
          <p:cNvSpPr/>
          <p:nvPr>
            <p:custDataLst>
              <p:tags r:id="rId28"/>
            </p:custDataLst>
          </p:nvPr>
        </p:nvSpPr>
        <p:spPr>
          <a:xfrm rot="5400000">
            <a:off x="3131820"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9" name="椭圆 148"/>
          <p:cNvSpPr/>
          <p:nvPr>
            <p:custDataLst>
              <p:tags r:id="rId29"/>
            </p:custDataLst>
          </p:nvPr>
        </p:nvSpPr>
        <p:spPr>
          <a:xfrm rot="5400000">
            <a:off x="3131820"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0" name="椭圆 149"/>
          <p:cNvSpPr/>
          <p:nvPr>
            <p:custDataLst>
              <p:tags r:id="rId30"/>
            </p:custDataLst>
          </p:nvPr>
        </p:nvSpPr>
        <p:spPr>
          <a:xfrm rot="5400000">
            <a:off x="2910840"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1" name="椭圆 150"/>
          <p:cNvSpPr/>
          <p:nvPr>
            <p:custDataLst>
              <p:tags r:id="rId31"/>
            </p:custDataLst>
          </p:nvPr>
        </p:nvSpPr>
        <p:spPr>
          <a:xfrm rot="5400000">
            <a:off x="2910840"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2" name="椭圆 151"/>
          <p:cNvSpPr/>
          <p:nvPr>
            <p:custDataLst>
              <p:tags r:id="rId32"/>
            </p:custDataLst>
          </p:nvPr>
        </p:nvSpPr>
        <p:spPr>
          <a:xfrm rot="5400000">
            <a:off x="2910840"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3" name="椭圆 152"/>
          <p:cNvSpPr/>
          <p:nvPr>
            <p:custDataLst>
              <p:tags r:id="rId33"/>
            </p:custDataLst>
          </p:nvPr>
        </p:nvSpPr>
        <p:spPr>
          <a:xfrm rot="5400000">
            <a:off x="2910840"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4" name="椭圆 153"/>
          <p:cNvSpPr/>
          <p:nvPr>
            <p:custDataLst>
              <p:tags r:id="rId34"/>
            </p:custDataLst>
          </p:nvPr>
        </p:nvSpPr>
        <p:spPr>
          <a:xfrm rot="5400000">
            <a:off x="2690622"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5" name="椭圆 154"/>
          <p:cNvSpPr/>
          <p:nvPr>
            <p:custDataLst>
              <p:tags r:id="rId35"/>
            </p:custDataLst>
          </p:nvPr>
        </p:nvSpPr>
        <p:spPr>
          <a:xfrm rot="5400000">
            <a:off x="2690622"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2" name="椭圆 191"/>
          <p:cNvSpPr/>
          <p:nvPr>
            <p:custDataLst>
              <p:tags r:id="rId36"/>
            </p:custDataLst>
          </p:nvPr>
        </p:nvSpPr>
        <p:spPr>
          <a:xfrm rot="5400000">
            <a:off x="2690622"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3" name="椭圆 192"/>
          <p:cNvSpPr/>
          <p:nvPr>
            <p:custDataLst>
              <p:tags r:id="rId37"/>
            </p:custDataLst>
          </p:nvPr>
        </p:nvSpPr>
        <p:spPr>
          <a:xfrm rot="5400000">
            <a:off x="2690622"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5" name="椭圆 194"/>
          <p:cNvSpPr/>
          <p:nvPr>
            <p:custDataLst>
              <p:tags r:id="rId38"/>
            </p:custDataLst>
          </p:nvPr>
        </p:nvSpPr>
        <p:spPr>
          <a:xfrm rot="5400000">
            <a:off x="2469642"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6" name="椭圆 195"/>
          <p:cNvSpPr/>
          <p:nvPr>
            <p:custDataLst>
              <p:tags r:id="rId39"/>
            </p:custDataLst>
          </p:nvPr>
        </p:nvSpPr>
        <p:spPr>
          <a:xfrm rot="5400000">
            <a:off x="2469642"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7" name="椭圆 196"/>
          <p:cNvSpPr/>
          <p:nvPr>
            <p:custDataLst>
              <p:tags r:id="rId40"/>
            </p:custDataLst>
          </p:nvPr>
        </p:nvSpPr>
        <p:spPr>
          <a:xfrm rot="5400000">
            <a:off x="2469642"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8" name="椭圆 197"/>
          <p:cNvSpPr/>
          <p:nvPr>
            <p:custDataLst>
              <p:tags r:id="rId41"/>
            </p:custDataLst>
          </p:nvPr>
        </p:nvSpPr>
        <p:spPr>
          <a:xfrm rot="5400000">
            <a:off x="2469642"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9" name="椭圆 198"/>
          <p:cNvSpPr/>
          <p:nvPr>
            <p:custDataLst>
              <p:tags r:id="rId42"/>
            </p:custDataLst>
          </p:nvPr>
        </p:nvSpPr>
        <p:spPr>
          <a:xfrm rot="5400000">
            <a:off x="2249424"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00" name="椭圆 199"/>
          <p:cNvSpPr/>
          <p:nvPr>
            <p:custDataLst>
              <p:tags r:id="rId43"/>
            </p:custDataLst>
          </p:nvPr>
        </p:nvSpPr>
        <p:spPr>
          <a:xfrm rot="5400000">
            <a:off x="2249424"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01" name="椭圆 200"/>
          <p:cNvSpPr/>
          <p:nvPr>
            <p:custDataLst>
              <p:tags r:id="rId44"/>
            </p:custDataLst>
          </p:nvPr>
        </p:nvSpPr>
        <p:spPr>
          <a:xfrm rot="5400000">
            <a:off x="2249424"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02" name="椭圆 201"/>
          <p:cNvSpPr/>
          <p:nvPr>
            <p:custDataLst>
              <p:tags r:id="rId45"/>
            </p:custDataLst>
          </p:nvPr>
        </p:nvSpPr>
        <p:spPr>
          <a:xfrm rot="5400000">
            <a:off x="2249424"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日期占位符 3"/>
          <p:cNvSpPr>
            <a:spLocks noGrp="1"/>
          </p:cNvSpPr>
          <p:nvPr>
            <p:ph type="dt" sz="half" idx="10"/>
            <p:custDataLst>
              <p:tags r:id="rId46"/>
            </p:custDataLst>
          </p:nvPr>
        </p:nvSpPr>
        <p:spPr>
          <a:xfrm>
            <a:off x="734400" y="7577280"/>
            <a:ext cx="3240000" cy="380160"/>
          </a:xfrm>
        </p:spPr>
        <p:txBody>
          <a:bodyPr/>
          <a:lstStyle/>
          <a:p>
            <a:r>
              <a:rPr lang="en-US"/>
              <a:t>Date Area</a:t>
            </a:r>
            <a:endParaRPr lang="en-US"/>
          </a:p>
        </p:txBody>
      </p:sp>
      <p:sp>
        <p:nvSpPr>
          <p:cNvPr id="5" name="页脚占位符 4"/>
          <p:cNvSpPr>
            <a:spLocks noGrp="1"/>
          </p:cNvSpPr>
          <p:nvPr>
            <p:ph type="ftr" sz="quarter" idx="11"/>
            <p:custDataLst>
              <p:tags r:id="rId47"/>
            </p:custDataLst>
          </p:nvPr>
        </p:nvSpPr>
        <p:spPr>
          <a:xfrm>
            <a:off x="4939200" y="7577280"/>
            <a:ext cx="4752000" cy="380160"/>
          </a:xfrm>
        </p:spPr>
        <p:txBody>
          <a:bodyPr/>
          <a:lstStyle/>
          <a:p>
            <a:endParaRPr lang="en-US" dirty="0"/>
          </a:p>
        </p:txBody>
      </p:sp>
      <p:sp>
        <p:nvSpPr>
          <p:cNvPr id="6" name="灯片编号占位符 5"/>
          <p:cNvSpPr>
            <a:spLocks noGrp="1"/>
          </p:cNvSpPr>
          <p:nvPr>
            <p:ph type="sldNum" sz="quarter" idx="12"/>
            <p:custDataLst>
              <p:tags r:id="rId48"/>
            </p:custDataLst>
          </p:nvPr>
        </p:nvSpPr>
        <p:spPr>
          <a:xfrm>
            <a:off x="10653120" y="7577280"/>
            <a:ext cx="3240000" cy="380160"/>
          </a:xfrm>
        </p:spPr>
        <p:txBody>
          <a:bodyPr/>
          <a:lstStyle/>
          <a:p>
            <a:fld id="{49AE70B2-8BF9-45C0-BB95-33D1B9D3A854}" type="slidenum">
              <a:rPr lang="en-US" smtClean="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sp>
        <p:nvSpPr>
          <p:cNvPr id="8" name="任意多边形: 形状 6"/>
          <p:cNvSpPr/>
          <p:nvPr>
            <p:custDataLst>
              <p:tags r:id="rId2"/>
            </p:custDataLst>
          </p:nvPr>
        </p:nvSpPr>
        <p:spPr>
          <a:xfrm>
            <a:off x="0" y="0"/>
            <a:ext cx="8390966" cy="8229600"/>
          </a:xfrm>
          <a:custGeom>
            <a:avLst/>
            <a:gdLst>
              <a:gd name="connsiteX0" fmla="*/ 0 w 6992472"/>
              <a:gd name="connsiteY0" fmla="*/ 0 h 6858000"/>
              <a:gd name="connsiteX1" fmla="*/ 5880084 w 6992472"/>
              <a:gd name="connsiteY1" fmla="*/ 0 h 6858000"/>
              <a:gd name="connsiteX2" fmla="*/ 5881147 w 6992472"/>
              <a:gd name="connsiteY2" fmla="*/ 1353 h 6858000"/>
              <a:gd name="connsiteX3" fmla="*/ 6992472 w 6992472"/>
              <a:gd name="connsiteY3" fmla="*/ 3348318 h 6858000"/>
              <a:gd name="connsiteX4" fmla="*/ 5881147 w 6992472"/>
              <a:gd name="connsiteY4" fmla="*/ 6695284 h 6858000"/>
              <a:gd name="connsiteX5" fmla="*/ 5753277 w 6992472"/>
              <a:gd name="connsiteY5" fmla="*/ 6858000 h 6858000"/>
              <a:gd name="connsiteX6" fmla="*/ 0 w 6992472"/>
              <a:gd name="connsiteY6" fmla="*/ 6858000 h 6858000"/>
              <a:gd name="connsiteX7" fmla="*/ 0 w 6992472"/>
              <a:gd name="connsiteY7" fmla="*/ 5021401 h 6858000"/>
              <a:gd name="connsiteX8" fmla="*/ 11047 w 6992472"/>
              <a:gd name="connsiteY8" fmla="*/ 5031441 h 6858000"/>
              <a:gd name="connsiteX9" fmla="*/ 1398494 w 6992472"/>
              <a:gd name="connsiteY9" fmla="*/ 5529521 h 6858000"/>
              <a:gd name="connsiteX10" fmla="*/ 3579697 w 6992472"/>
              <a:gd name="connsiteY10" fmla="*/ 3348318 h 6858000"/>
              <a:gd name="connsiteX11" fmla="*/ 1398494 w 6992472"/>
              <a:gd name="connsiteY11" fmla="*/ 1167115 h 6858000"/>
              <a:gd name="connsiteX12" fmla="*/ 11047 w 6992472"/>
              <a:gd name="connsiteY12" fmla="*/ 1665196 h 6858000"/>
              <a:gd name="connsiteX13" fmla="*/ 0 w 6992472"/>
              <a:gd name="connsiteY13" fmla="*/ 167523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92472" h="6858000">
                <a:moveTo>
                  <a:pt x="0" y="0"/>
                </a:moveTo>
                <a:lnTo>
                  <a:pt x="5880084" y="0"/>
                </a:lnTo>
                <a:lnTo>
                  <a:pt x="5881147" y="1353"/>
                </a:lnTo>
                <a:cubicBezTo>
                  <a:pt x="6579131" y="934667"/>
                  <a:pt x="6992472" y="2093222"/>
                  <a:pt x="6992472" y="3348318"/>
                </a:cubicBezTo>
                <a:cubicBezTo>
                  <a:pt x="6992472" y="4603415"/>
                  <a:pt x="6579131" y="5761970"/>
                  <a:pt x="5881147" y="6695284"/>
                </a:cubicBezTo>
                <a:lnTo>
                  <a:pt x="5753277" y="6858000"/>
                </a:lnTo>
                <a:lnTo>
                  <a:pt x="0" y="6858000"/>
                </a:lnTo>
                <a:lnTo>
                  <a:pt x="0" y="5021401"/>
                </a:lnTo>
                <a:lnTo>
                  <a:pt x="11047" y="5031441"/>
                </a:lnTo>
                <a:cubicBezTo>
                  <a:pt x="388087" y="5342602"/>
                  <a:pt x="871462" y="5529521"/>
                  <a:pt x="1398494" y="5529521"/>
                </a:cubicBezTo>
                <a:cubicBezTo>
                  <a:pt x="2603139" y="5529521"/>
                  <a:pt x="3579697" y="4552963"/>
                  <a:pt x="3579697" y="3348318"/>
                </a:cubicBezTo>
                <a:cubicBezTo>
                  <a:pt x="3579697" y="2143673"/>
                  <a:pt x="2603139" y="1167115"/>
                  <a:pt x="1398494" y="1167115"/>
                </a:cubicBezTo>
                <a:cubicBezTo>
                  <a:pt x="871462" y="1167115"/>
                  <a:pt x="388087" y="1354035"/>
                  <a:pt x="11047" y="1665196"/>
                </a:cubicBezTo>
                <a:lnTo>
                  <a:pt x="0" y="1675236"/>
                </a:lnTo>
                <a:close/>
              </a:path>
            </a:pathLst>
          </a:custGeom>
          <a:gradFill flip="none" rotWithShape="1">
            <a:gsLst>
              <a:gs pos="0">
                <a:schemeClr val="accent2">
                  <a:lumMod val="20000"/>
                  <a:lumOff val="80000"/>
                </a:schemeClr>
              </a:gs>
              <a:gs pos="100000">
                <a:schemeClr val="accent2"/>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normAutofit/>
          </a:bodyPr>
          <a:lstStyle/>
          <a:p>
            <a:pPr algn="ctr"/>
            <a:endParaRPr lang="en-US" sz="2160"/>
          </a:p>
        </p:txBody>
      </p:sp>
      <p:pic>
        <p:nvPicPr>
          <p:cNvPr id="252" name="图片 251" descr="亮着灯的房子&#10;&#10;低可信度描述已自动生成"/>
          <p:cNvPicPr>
            <a:picLocks noChangeAspect="1"/>
          </p:cNvPicPr>
          <p:nvPr>
            <p:custDataLst>
              <p:tags r:id="rId3"/>
            </p:custDataLst>
          </p:nvPr>
        </p:nvPicPr>
        <p:blipFill>
          <a:blip r:embed="rId4">
            <a:extLst>
              <a:ext uri="{28A0092B-C50C-407E-A947-70E740481C1C}">
                <a14:useLocalDpi xmlns:a14="http://schemas.microsoft.com/office/drawing/2010/main" val="0"/>
              </a:ext>
            </a:extLst>
          </a:blip>
          <a:srcRect l="21781" b="26370"/>
          <a:stretch>
            <a:fillRect/>
          </a:stretch>
        </p:blipFill>
        <p:spPr>
          <a:xfrm>
            <a:off x="0" y="2687798"/>
            <a:ext cx="7359016" cy="5541802"/>
          </a:xfrm>
          <a:custGeom>
            <a:avLst/>
            <a:gdLst>
              <a:gd name="connsiteX0" fmla="*/ 0 w 6132513"/>
              <a:gd name="connsiteY0" fmla="*/ 0 h 4618168"/>
              <a:gd name="connsiteX1" fmla="*/ 6132513 w 6132513"/>
              <a:gd name="connsiteY1" fmla="*/ 0 h 4618168"/>
              <a:gd name="connsiteX2" fmla="*/ 6132513 w 6132513"/>
              <a:gd name="connsiteY2" fmla="*/ 4618168 h 4618168"/>
              <a:gd name="connsiteX3" fmla="*/ 0 w 6132513"/>
              <a:gd name="connsiteY3" fmla="*/ 4618168 h 4618168"/>
            </a:gdLst>
            <a:ahLst/>
            <a:cxnLst>
              <a:cxn ang="0">
                <a:pos x="connsiteX0" y="connsiteY0"/>
              </a:cxn>
              <a:cxn ang="0">
                <a:pos x="connsiteX1" y="connsiteY1"/>
              </a:cxn>
              <a:cxn ang="0">
                <a:pos x="connsiteX2" y="connsiteY2"/>
              </a:cxn>
              <a:cxn ang="0">
                <a:pos x="connsiteX3" y="connsiteY3"/>
              </a:cxn>
            </a:cxnLst>
            <a:rect l="l" t="t" r="r" b="b"/>
            <a:pathLst>
              <a:path w="6132513" h="4618168">
                <a:moveTo>
                  <a:pt x="0" y="0"/>
                </a:moveTo>
                <a:lnTo>
                  <a:pt x="6132513" y="0"/>
                </a:lnTo>
                <a:lnTo>
                  <a:pt x="6132513" y="4618168"/>
                </a:lnTo>
                <a:lnTo>
                  <a:pt x="0" y="4618168"/>
                </a:lnTo>
                <a:close/>
              </a:path>
            </a:pathLst>
          </a:custGeom>
        </p:spPr>
      </p:pic>
      <p:sp>
        <p:nvSpPr>
          <p:cNvPr id="25" name="椭圆 24"/>
          <p:cNvSpPr/>
          <p:nvPr>
            <p:custDataLst>
              <p:tags r:id="rId5"/>
            </p:custDataLst>
          </p:nvPr>
        </p:nvSpPr>
        <p:spPr>
          <a:xfrm rot="5400000">
            <a:off x="4154424" y="134112"/>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6" name="椭圆 25"/>
          <p:cNvSpPr/>
          <p:nvPr>
            <p:custDataLst>
              <p:tags r:id="rId6"/>
            </p:custDataLst>
          </p:nvPr>
        </p:nvSpPr>
        <p:spPr>
          <a:xfrm rot="5400000">
            <a:off x="4154424" y="38633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22" name="椭圆 221"/>
          <p:cNvSpPr/>
          <p:nvPr>
            <p:custDataLst>
              <p:tags r:id="rId7"/>
            </p:custDataLst>
          </p:nvPr>
        </p:nvSpPr>
        <p:spPr>
          <a:xfrm rot="5400000">
            <a:off x="4154424" y="63931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23" name="椭圆 222"/>
          <p:cNvSpPr/>
          <p:nvPr>
            <p:custDataLst>
              <p:tags r:id="rId8"/>
            </p:custDataLst>
          </p:nvPr>
        </p:nvSpPr>
        <p:spPr>
          <a:xfrm rot="5400000">
            <a:off x="4154424" y="892302"/>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7" name="椭圆 26"/>
          <p:cNvSpPr/>
          <p:nvPr>
            <p:custDataLst>
              <p:tags r:id="rId9"/>
            </p:custDataLst>
          </p:nvPr>
        </p:nvSpPr>
        <p:spPr>
          <a:xfrm rot="5400000">
            <a:off x="3934206" y="134112"/>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8" name="椭圆 27"/>
          <p:cNvSpPr/>
          <p:nvPr>
            <p:custDataLst>
              <p:tags r:id="rId10"/>
            </p:custDataLst>
          </p:nvPr>
        </p:nvSpPr>
        <p:spPr>
          <a:xfrm rot="5400000">
            <a:off x="3934206" y="38633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16" name="椭圆 215"/>
          <p:cNvSpPr/>
          <p:nvPr>
            <p:custDataLst>
              <p:tags r:id="rId11"/>
            </p:custDataLst>
          </p:nvPr>
        </p:nvSpPr>
        <p:spPr>
          <a:xfrm rot="5400000">
            <a:off x="3934206" y="63931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17" name="椭圆 216"/>
          <p:cNvSpPr/>
          <p:nvPr>
            <p:custDataLst>
              <p:tags r:id="rId12"/>
            </p:custDataLst>
          </p:nvPr>
        </p:nvSpPr>
        <p:spPr>
          <a:xfrm rot="5400000">
            <a:off x="3934206" y="892302"/>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9" name="椭圆 28"/>
          <p:cNvSpPr/>
          <p:nvPr>
            <p:custDataLst>
              <p:tags r:id="rId13"/>
            </p:custDataLst>
          </p:nvPr>
        </p:nvSpPr>
        <p:spPr>
          <a:xfrm rot="5400000">
            <a:off x="3713226" y="134112"/>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0" name="椭圆 29"/>
          <p:cNvSpPr/>
          <p:nvPr>
            <p:custDataLst>
              <p:tags r:id="rId14"/>
            </p:custDataLst>
          </p:nvPr>
        </p:nvSpPr>
        <p:spPr>
          <a:xfrm rot="5400000">
            <a:off x="3713226" y="38633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10" name="椭圆 209"/>
          <p:cNvSpPr/>
          <p:nvPr>
            <p:custDataLst>
              <p:tags r:id="rId15"/>
            </p:custDataLst>
          </p:nvPr>
        </p:nvSpPr>
        <p:spPr>
          <a:xfrm rot="5400000">
            <a:off x="3713226" y="63931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11" name="椭圆 210"/>
          <p:cNvSpPr/>
          <p:nvPr>
            <p:custDataLst>
              <p:tags r:id="rId16"/>
            </p:custDataLst>
          </p:nvPr>
        </p:nvSpPr>
        <p:spPr>
          <a:xfrm rot="5400000">
            <a:off x="3713226" y="892302"/>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3" name="椭圆 32"/>
          <p:cNvSpPr/>
          <p:nvPr>
            <p:custDataLst>
              <p:tags r:id="rId17"/>
            </p:custDataLst>
          </p:nvPr>
        </p:nvSpPr>
        <p:spPr>
          <a:xfrm rot="5400000">
            <a:off x="3493008" y="134112"/>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4" name="椭圆 33"/>
          <p:cNvSpPr/>
          <p:nvPr>
            <p:custDataLst>
              <p:tags r:id="rId18"/>
            </p:custDataLst>
          </p:nvPr>
        </p:nvSpPr>
        <p:spPr>
          <a:xfrm rot="5400000">
            <a:off x="3493008" y="38633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04" name="椭圆 203"/>
          <p:cNvSpPr/>
          <p:nvPr>
            <p:custDataLst>
              <p:tags r:id="rId19"/>
            </p:custDataLst>
          </p:nvPr>
        </p:nvSpPr>
        <p:spPr>
          <a:xfrm rot="5400000">
            <a:off x="3493008" y="63931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05" name="椭圆 204"/>
          <p:cNvSpPr/>
          <p:nvPr>
            <p:custDataLst>
              <p:tags r:id="rId20"/>
            </p:custDataLst>
          </p:nvPr>
        </p:nvSpPr>
        <p:spPr>
          <a:xfrm rot="5400000">
            <a:off x="3493008" y="892302"/>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40" name="椭圆 39"/>
          <p:cNvSpPr/>
          <p:nvPr>
            <p:custDataLst>
              <p:tags r:id="rId21"/>
            </p:custDataLst>
          </p:nvPr>
        </p:nvSpPr>
        <p:spPr>
          <a:xfrm rot="5400000">
            <a:off x="3272790" y="134112"/>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41" name="椭圆 40"/>
          <p:cNvSpPr/>
          <p:nvPr>
            <p:custDataLst>
              <p:tags r:id="rId22"/>
            </p:custDataLst>
          </p:nvPr>
        </p:nvSpPr>
        <p:spPr>
          <a:xfrm rot="5400000">
            <a:off x="3272790" y="38633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98" name="椭圆 197"/>
          <p:cNvSpPr/>
          <p:nvPr>
            <p:custDataLst>
              <p:tags r:id="rId23"/>
            </p:custDataLst>
          </p:nvPr>
        </p:nvSpPr>
        <p:spPr>
          <a:xfrm rot="5400000">
            <a:off x="3272790" y="63931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99" name="椭圆 198"/>
          <p:cNvSpPr/>
          <p:nvPr>
            <p:custDataLst>
              <p:tags r:id="rId24"/>
            </p:custDataLst>
          </p:nvPr>
        </p:nvSpPr>
        <p:spPr>
          <a:xfrm rot="5400000">
            <a:off x="3272790" y="892302"/>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85" name="椭圆 184"/>
          <p:cNvSpPr/>
          <p:nvPr>
            <p:custDataLst>
              <p:tags r:id="rId25"/>
            </p:custDataLst>
          </p:nvPr>
        </p:nvSpPr>
        <p:spPr>
          <a:xfrm rot="5400000">
            <a:off x="5246370" y="139446"/>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86" name="椭圆 185"/>
          <p:cNvSpPr/>
          <p:nvPr>
            <p:custDataLst>
              <p:tags r:id="rId26"/>
            </p:custDataLst>
          </p:nvPr>
        </p:nvSpPr>
        <p:spPr>
          <a:xfrm rot="5400000">
            <a:off x="5246370" y="392430"/>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87" name="椭圆 186"/>
          <p:cNvSpPr/>
          <p:nvPr>
            <p:custDataLst>
              <p:tags r:id="rId27"/>
            </p:custDataLst>
          </p:nvPr>
        </p:nvSpPr>
        <p:spPr>
          <a:xfrm rot="5400000">
            <a:off x="5246370" y="644652"/>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88" name="椭圆 187"/>
          <p:cNvSpPr/>
          <p:nvPr>
            <p:custDataLst>
              <p:tags r:id="rId28"/>
            </p:custDataLst>
          </p:nvPr>
        </p:nvSpPr>
        <p:spPr>
          <a:xfrm rot="5400000">
            <a:off x="5246370" y="897636"/>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79" name="椭圆 178"/>
          <p:cNvSpPr/>
          <p:nvPr>
            <p:custDataLst>
              <p:tags r:id="rId29"/>
            </p:custDataLst>
          </p:nvPr>
        </p:nvSpPr>
        <p:spPr>
          <a:xfrm rot="5400000">
            <a:off x="5026152" y="139446"/>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80" name="椭圆 179"/>
          <p:cNvSpPr/>
          <p:nvPr>
            <p:custDataLst>
              <p:tags r:id="rId30"/>
            </p:custDataLst>
          </p:nvPr>
        </p:nvSpPr>
        <p:spPr>
          <a:xfrm rot="5400000">
            <a:off x="5026152" y="392430"/>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81" name="椭圆 180"/>
          <p:cNvSpPr/>
          <p:nvPr>
            <p:custDataLst>
              <p:tags r:id="rId31"/>
            </p:custDataLst>
          </p:nvPr>
        </p:nvSpPr>
        <p:spPr>
          <a:xfrm rot="5400000">
            <a:off x="5026152" y="644652"/>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82" name="椭圆 181"/>
          <p:cNvSpPr/>
          <p:nvPr>
            <p:custDataLst>
              <p:tags r:id="rId32"/>
            </p:custDataLst>
          </p:nvPr>
        </p:nvSpPr>
        <p:spPr>
          <a:xfrm rot="5400000">
            <a:off x="5026152" y="897636"/>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73" name="椭圆 172"/>
          <p:cNvSpPr/>
          <p:nvPr>
            <p:custDataLst>
              <p:tags r:id="rId33"/>
            </p:custDataLst>
          </p:nvPr>
        </p:nvSpPr>
        <p:spPr>
          <a:xfrm rot="5400000">
            <a:off x="4805172" y="139446"/>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74" name="椭圆 173"/>
          <p:cNvSpPr/>
          <p:nvPr>
            <p:custDataLst>
              <p:tags r:id="rId34"/>
            </p:custDataLst>
          </p:nvPr>
        </p:nvSpPr>
        <p:spPr>
          <a:xfrm rot="5400000">
            <a:off x="4805172" y="392430"/>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75" name="椭圆 174"/>
          <p:cNvSpPr/>
          <p:nvPr>
            <p:custDataLst>
              <p:tags r:id="rId35"/>
            </p:custDataLst>
          </p:nvPr>
        </p:nvSpPr>
        <p:spPr>
          <a:xfrm rot="5400000">
            <a:off x="4805172" y="644652"/>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76" name="椭圆 175"/>
          <p:cNvSpPr/>
          <p:nvPr>
            <p:custDataLst>
              <p:tags r:id="rId36"/>
            </p:custDataLst>
          </p:nvPr>
        </p:nvSpPr>
        <p:spPr>
          <a:xfrm rot="5400000">
            <a:off x="4805172" y="897636"/>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67" name="椭圆 166"/>
          <p:cNvSpPr/>
          <p:nvPr>
            <p:custDataLst>
              <p:tags r:id="rId37"/>
            </p:custDataLst>
          </p:nvPr>
        </p:nvSpPr>
        <p:spPr>
          <a:xfrm rot="5400000">
            <a:off x="4584954" y="139446"/>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68" name="椭圆 167"/>
          <p:cNvSpPr/>
          <p:nvPr>
            <p:custDataLst>
              <p:tags r:id="rId38"/>
            </p:custDataLst>
          </p:nvPr>
        </p:nvSpPr>
        <p:spPr>
          <a:xfrm rot="5400000">
            <a:off x="4584954" y="392430"/>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69" name="椭圆 168"/>
          <p:cNvSpPr/>
          <p:nvPr>
            <p:custDataLst>
              <p:tags r:id="rId39"/>
            </p:custDataLst>
          </p:nvPr>
        </p:nvSpPr>
        <p:spPr>
          <a:xfrm rot="5400000">
            <a:off x="4584954" y="644652"/>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70" name="椭圆 169"/>
          <p:cNvSpPr/>
          <p:nvPr>
            <p:custDataLst>
              <p:tags r:id="rId40"/>
            </p:custDataLst>
          </p:nvPr>
        </p:nvSpPr>
        <p:spPr>
          <a:xfrm rot="5400000">
            <a:off x="4584954" y="897636"/>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61" name="椭圆 160"/>
          <p:cNvSpPr/>
          <p:nvPr>
            <p:custDataLst>
              <p:tags r:id="rId41"/>
            </p:custDataLst>
          </p:nvPr>
        </p:nvSpPr>
        <p:spPr>
          <a:xfrm rot="5400000">
            <a:off x="4363974" y="139446"/>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62" name="椭圆 161"/>
          <p:cNvSpPr/>
          <p:nvPr>
            <p:custDataLst>
              <p:tags r:id="rId42"/>
            </p:custDataLst>
          </p:nvPr>
        </p:nvSpPr>
        <p:spPr>
          <a:xfrm rot="5400000">
            <a:off x="4363974" y="392430"/>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63" name="椭圆 162"/>
          <p:cNvSpPr/>
          <p:nvPr>
            <p:custDataLst>
              <p:tags r:id="rId43"/>
            </p:custDataLst>
          </p:nvPr>
        </p:nvSpPr>
        <p:spPr>
          <a:xfrm rot="5400000">
            <a:off x="4363974" y="644652"/>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64" name="椭圆 163"/>
          <p:cNvSpPr/>
          <p:nvPr>
            <p:custDataLst>
              <p:tags r:id="rId44"/>
            </p:custDataLst>
          </p:nvPr>
        </p:nvSpPr>
        <p:spPr>
          <a:xfrm rot="5400000">
            <a:off x="4363974" y="897636"/>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6" name="标题"/>
          <p:cNvSpPr txBox="1">
            <a:spLocks noGrp="1"/>
          </p:cNvSpPr>
          <p:nvPr>
            <p:ph type="title" idx="1" hasCustomPrompt="1"/>
            <p:custDataLst>
              <p:tags r:id="rId45"/>
            </p:custDataLst>
          </p:nvPr>
        </p:nvSpPr>
        <p:spPr>
          <a:xfrm>
            <a:off x="762" y="1735074"/>
            <a:ext cx="7315200" cy="2801874"/>
          </a:xfrm>
          <a:prstGeom prst="rect">
            <a:avLst/>
          </a:prstGeom>
          <a:noFill/>
        </p:spPr>
        <p:txBody>
          <a:bodyPr vert="horz" wrap="square" lIns="91440" tIns="45720" rIns="91440" bIns="45720" rtlCol="0" anchor="t">
            <a:normAutofit/>
          </a:bodyPr>
          <a:lstStyle>
            <a:defPPr>
              <a:defRPr lang="en-US">
                <a:latin typeface="+mj-lt"/>
              </a:defRPr>
            </a:defPPr>
            <a:lvl1pPr marL="0" marR="0" lvl="0" indent="0" algn="ctr" defTabSz="914400" rtl="0" eaLnBrk="1" fontAlgn="auto" latinLnBrk="0" hangingPunct="1">
              <a:lnSpc>
                <a:spcPct val="100000"/>
              </a:lnSpc>
              <a:buClrTx/>
              <a:buSzTx/>
              <a:buFontTx/>
              <a:buNone/>
              <a:defRPr kumimoji="0" lang="en-US" sz="9600" b="1" i="0" u="none" strike="noStrike" kern="1200" cap="none" spc="0" normalizeH="0" baseline="0" noProof="1" dirty="0">
                <a:gradFill flip="none" rotWithShape="1">
                  <a:gsLst>
                    <a:gs pos="100000">
                      <a:schemeClr val="accent2"/>
                    </a:gs>
                    <a:gs pos="0">
                      <a:schemeClr val="accent1"/>
                    </a:gs>
                  </a:gsLst>
                  <a:lin ang="10800000" scaled="1"/>
                  <a:tileRect/>
                </a:gradFill>
                <a:latin typeface="+mj-lt"/>
                <a:sym typeface="+mn-ea"/>
              </a:defRPr>
            </a:lvl1pPr>
          </a:lstStyle>
          <a:p>
            <a:pPr lvl="0" algn="r">
              <a:buClrTx/>
              <a:buSzTx/>
              <a:buFontTx/>
            </a:pPr>
            <a:r>
              <a:rPr dirty="0">
                <a:latin typeface="+mj-lt"/>
                <a:sym typeface="+mn-ea"/>
              </a:rPr>
              <a:t>Click to add title</a:t>
            </a:r>
            <a:endParaRPr dirty="0">
              <a:latin typeface="+mj-lt"/>
              <a:sym typeface="+mn-ea"/>
            </a:endParaRPr>
          </a:p>
        </p:txBody>
      </p:sp>
      <p:sp>
        <p:nvSpPr>
          <p:cNvPr id="3" name="日期占位符 2"/>
          <p:cNvSpPr>
            <a:spLocks noGrp="1"/>
          </p:cNvSpPr>
          <p:nvPr>
            <p:ph type="dt" sz="half" idx="10"/>
            <p:custDataLst>
              <p:tags r:id="rId46"/>
            </p:custDataLst>
          </p:nvPr>
        </p:nvSpPr>
        <p:spPr>
          <a:xfrm>
            <a:off x="734400" y="7577280"/>
            <a:ext cx="3240000" cy="380160"/>
          </a:xfrm>
        </p:spPr>
        <p:txBody>
          <a:bodyPr>
            <a:normAutofit/>
          </a:bodyPr>
          <a:lstStyle/>
          <a:p>
            <a:r>
              <a:rPr lang="en-US"/>
              <a:t>Date Area</a:t>
            </a:r>
            <a:endParaRPr lang="en-US"/>
          </a:p>
        </p:txBody>
      </p:sp>
      <p:sp>
        <p:nvSpPr>
          <p:cNvPr id="4" name="页脚占位符 3"/>
          <p:cNvSpPr>
            <a:spLocks noGrp="1"/>
          </p:cNvSpPr>
          <p:nvPr>
            <p:ph type="ftr" sz="quarter" idx="11"/>
            <p:custDataLst>
              <p:tags r:id="rId47"/>
            </p:custDataLst>
          </p:nvPr>
        </p:nvSpPr>
        <p:spPr>
          <a:xfrm>
            <a:off x="4939200" y="7577280"/>
            <a:ext cx="4752000" cy="380160"/>
          </a:xfrm>
        </p:spPr>
        <p:txBody>
          <a:bodyPr>
            <a:normAutofit/>
          </a:bodyPr>
          <a:lstStyle/>
          <a:p>
            <a:endParaRPr lang="en-US" dirty="0"/>
          </a:p>
        </p:txBody>
      </p:sp>
      <p:sp>
        <p:nvSpPr>
          <p:cNvPr id="5" name="灯片编号占位符 4"/>
          <p:cNvSpPr>
            <a:spLocks noGrp="1"/>
          </p:cNvSpPr>
          <p:nvPr>
            <p:ph type="sldNum" sz="quarter" idx="12"/>
            <p:custDataLst>
              <p:tags r:id="rId48"/>
            </p:custDataLst>
          </p:nvPr>
        </p:nvSpPr>
        <p:spPr>
          <a:xfrm>
            <a:off x="10653120" y="7577280"/>
            <a:ext cx="3240000" cy="380160"/>
          </a:xfrm>
        </p:spPr>
        <p:txBody>
          <a:bodyPr>
            <a:normAutofit/>
          </a:bodyPr>
          <a:lstStyle/>
          <a:p>
            <a:fld id="{49AE70B2-8BF9-45C0-BB95-33D1B9D3A854}" type="slidenum">
              <a:rPr lang="en-US" smtClean="0"/>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9" name="矩形: 圆角 1"/>
          <p:cNvSpPr/>
          <p:nvPr>
            <p:custDataLst>
              <p:tags r:id="rId2"/>
            </p:custDataLst>
          </p:nvPr>
        </p:nvSpPr>
        <p:spPr>
          <a:xfrm>
            <a:off x="0" y="0"/>
            <a:ext cx="14630400" cy="8229600"/>
          </a:xfrm>
          <a:prstGeom prst="roundRect">
            <a:avLst>
              <a:gd name="adj" fmla="val 0"/>
            </a:avLst>
          </a:prstGeom>
          <a:gradFill flip="none" rotWithShape="1">
            <a:gsLst>
              <a:gs pos="0">
                <a:schemeClr val="accent2">
                  <a:lumMod val="20000"/>
                  <a:lumOff val="80000"/>
                </a:schemeClr>
              </a:gs>
              <a:gs pos="100000">
                <a:schemeClr val="accent2"/>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59" name="任意多边形: 形状 258"/>
          <p:cNvSpPr/>
          <p:nvPr>
            <p:custDataLst>
              <p:tags r:id="rId3"/>
            </p:custDataLst>
          </p:nvPr>
        </p:nvSpPr>
        <p:spPr>
          <a:xfrm>
            <a:off x="0" y="0"/>
            <a:ext cx="14614260" cy="8229600"/>
          </a:xfrm>
          <a:custGeom>
            <a:avLst/>
            <a:gdLst>
              <a:gd name="connsiteX0" fmla="*/ 7516901 w 12178550"/>
              <a:gd name="connsiteY0" fmla="*/ 634894 h 6858000"/>
              <a:gd name="connsiteX1" fmla="*/ 4686282 w 12178550"/>
              <a:gd name="connsiteY1" fmla="*/ 3465513 h 6858000"/>
              <a:gd name="connsiteX2" fmla="*/ 7516901 w 12178550"/>
              <a:gd name="connsiteY2" fmla="*/ 6296132 h 6858000"/>
              <a:gd name="connsiteX3" fmla="*/ 10347520 w 12178550"/>
              <a:gd name="connsiteY3" fmla="*/ 3465513 h 6858000"/>
              <a:gd name="connsiteX4" fmla="*/ 7516901 w 12178550"/>
              <a:gd name="connsiteY4" fmla="*/ 634894 h 6858000"/>
              <a:gd name="connsiteX5" fmla="*/ 0 w 12178550"/>
              <a:gd name="connsiteY5" fmla="*/ 0 h 6858000"/>
              <a:gd name="connsiteX6" fmla="*/ 2152634 w 12178550"/>
              <a:gd name="connsiteY6" fmla="*/ 0 h 6858000"/>
              <a:gd name="connsiteX7" fmla="*/ 3872750 w 12178550"/>
              <a:gd name="connsiteY7" fmla="*/ 0 h 6858000"/>
              <a:gd name="connsiteX8" fmla="*/ 12178550 w 12178550"/>
              <a:gd name="connsiteY8" fmla="*/ 0 h 6858000"/>
              <a:gd name="connsiteX9" fmla="*/ 12178550 w 12178550"/>
              <a:gd name="connsiteY9" fmla="*/ 6858000 h 6858000"/>
              <a:gd name="connsiteX10" fmla="*/ 3872750 w 12178550"/>
              <a:gd name="connsiteY10" fmla="*/ 6858000 h 6858000"/>
              <a:gd name="connsiteX11" fmla="*/ 2105818 w 12178550"/>
              <a:gd name="connsiteY11" fmla="*/ 6858000 h 6858000"/>
              <a:gd name="connsiteX12" fmla="*/ 0 w 12178550"/>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78550" h="6858000">
                <a:moveTo>
                  <a:pt x="7516901" y="634894"/>
                </a:moveTo>
                <a:cubicBezTo>
                  <a:pt x="5953593" y="634894"/>
                  <a:pt x="4686282" y="1902205"/>
                  <a:pt x="4686282" y="3465513"/>
                </a:cubicBezTo>
                <a:cubicBezTo>
                  <a:pt x="4686282" y="5028821"/>
                  <a:pt x="5953593" y="6296132"/>
                  <a:pt x="7516901" y="6296132"/>
                </a:cubicBezTo>
                <a:cubicBezTo>
                  <a:pt x="9080209" y="6296132"/>
                  <a:pt x="10347520" y="5028821"/>
                  <a:pt x="10347520" y="3465513"/>
                </a:cubicBezTo>
                <a:cubicBezTo>
                  <a:pt x="10347520" y="1902205"/>
                  <a:pt x="9080209" y="634894"/>
                  <a:pt x="7516901" y="634894"/>
                </a:cubicBezTo>
                <a:close/>
                <a:moveTo>
                  <a:pt x="0" y="0"/>
                </a:moveTo>
                <a:lnTo>
                  <a:pt x="2152634" y="0"/>
                </a:lnTo>
                <a:lnTo>
                  <a:pt x="3872750" y="0"/>
                </a:lnTo>
                <a:lnTo>
                  <a:pt x="12178550" y="0"/>
                </a:lnTo>
                <a:lnTo>
                  <a:pt x="12178550" y="6858000"/>
                </a:lnTo>
                <a:lnTo>
                  <a:pt x="3872750" y="6858000"/>
                </a:lnTo>
                <a:lnTo>
                  <a:pt x="2105818" y="6858000"/>
                </a:lnTo>
                <a:lnTo>
                  <a:pt x="0" y="6858000"/>
                </a:lnTo>
                <a:close/>
              </a:path>
            </a:pathLst>
          </a:cu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a:solidFill>
                <a:schemeClr val="tx1"/>
              </a:solidFill>
            </a:endParaRPr>
          </a:p>
        </p:txBody>
      </p:sp>
      <p:sp>
        <p:nvSpPr>
          <p:cNvPr id="11" name="矩形: 圆角 10"/>
          <p:cNvSpPr/>
          <p:nvPr>
            <p:custDataLst>
              <p:tags r:id="rId4"/>
            </p:custDataLst>
          </p:nvPr>
        </p:nvSpPr>
        <p:spPr>
          <a:xfrm>
            <a:off x="364010" y="2407042"/>
            <a:ext cx="1880324" cy="580913"/>
          </a:xfrm>
          <a:prstGeom prst="roundRect">
            <a:avLst>
              <a:gd name="adj" fmla="val 32456"/>
            </a:avLst>
          </a:prstGeom>
          <a:gradFill>
            <a:gsLst>
              <a:gs pos="100000">
                <a:schemeClr val="accent2"/>
              </a:gs>
              <a:gs pos="0">
                <a:schemeClr val="accent1"/>
              </a:gs>
            </a:gsLst>
            <a:lin ang="10800000" scaled="1"/>
          </a:gradFill>
          <a:ln>
            <a:noFill/>
            <a:prstDash val="solid"/>
          </a:ln>
          <a:effectLst>
            <a:outerShdw blurRad="165100" dist="38100" dir="5400000" sx="97000" sy="97000" algn="t" rotWithShape="0">
              <a:schemeClr val="bg2">
                <a:lumMod val="5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gradFill>
                <a:gsLst>
                  <a:gs pos="100000">
                    <a:schemeClr val="accent2"/>
                  </a:gs>
                  <a:gs pos="0">
                    <a:schemeClr val="accent1"/>
                  </a:gs>
                </a:gsLst>
                <a:lin ang="10800000" scaled="1"/>
              </a:gradFill>
            </a:endParaRPr>
          </a:p>
        </p:txBody>
      </p:sp>
      <p:pic>
        <p:nvPicPr>
          <p:cNvPr id="277" name="图片 276" descr="亮着灯的房子&#10;&#10;低可信度描述已自动生成"/>
          <p:cNvPicPr>
            <a:picLocks noChangeAspect="1"/>
          </p:cNvPicPr>
          <p:nvPr>
            <p:custDataLst>
              <p:tags r:id="rId5"/>
            </p:custDataLst>
          </p:nvPr>
        </p:nvPicPr>
        <p:blipFill>
          <a:blip r:embed="rId6">
            <a:extLst>
              <a:ext uri="{28A0092B-C50C-407E-A947-70E740481C1C}">
                <a14:useLocalDpi xmlns:a14="http://schemas.microsoft.com/office/drawing/2010/main" val="0"/>
              </a:ext>
            </a:extLst>
          </a:blip>
          <a:srcRect l="11828" b="24782"/>
          <a:stretch>
            <a:fillRect/>
          </a:stretch>
        </p:blipFill>
        <p:spPr>
          <a:xfrm flipH="1">
            <a:off x="4726646" y="1470570"/>
            <a:ext cx="9903755" cy="6759030"/>
          </a:xfrm>
          <a:custGeom>
            <a:avLst/>
            <a:gdLst>
              <a:gd name="connsiteX0" fmla="*/ 8253129 w 8253129"/>
              <a:gd name="connsiteY0" fmla="*/ 0 h 5632525"/>
              <a:gd name="connsiteX1" fmla="*/ 0 w 8253129"/>
              <a:gd name="connsiteY1" fmla="*/ 0 h 5632525"/>
              <a:gd name="connsiteX2" fmla="*/ 0 w 8253129"/>
              <a:gd name="connsiteY2" fmla="*/ 5632525 h 5632525"/>
              <a:gd name="connsiteX3" fmla="*/ 8253129 w 8253129"/>
              <a:gd name="connsiteY3" fmla="*/ 5632525 h 5632525"/>
            </a:gdLst>
            <a:ahLst/>
            <a:cxnLst>
              <a:cxn ang="0">
                <a:pos x="connsiteX0" y="connsiteY0"/>
              </a:cxn>
              <a:cxn ang="0">
                <a:pos x="connsiteX1" y="connsiteY1"/>
              </a:cxn>
              <a:cxn ang="0">
                <a:pos x="connsiteX2" y="connsiteY2"/>
              </a:cxn>
              <a:cxn ang="0">
                <a:pos x="connsiteX3" y="connsiteY3"/>
              </a:cxn>
            </a:cxnLst>
            <a:rect l="l" t="t" r="r" b="b"/>
            <a:pathLst>
              <a:path w="8253129" h="5632525">
                <a:moveTo>
                  <a:pt x="8253129" y="0"/>
                </a:moveTo>
                <a:lnTo>
                  <a:pt x="0" y="0"/>
                </a:lnTo>
                <a:lnTo>
                  <a:pt x="0" y="5632525"/>
                </a:lnTo>
                <a:lnTo>
                  <a:pt x="8253129" y="5632525"/>
                </a:lnTo>
                <a:close/>
              </a:path>
            </a:pathLst>
          </a:custGeom>
        </p:spPr>
      </p:pic>
      <p:sp>
        <p:nvSpPr>
          <p:cNvPr id="31" name="椭圆 30"/>
          <p:cNvSpPr/>
          <p:nvPr>
            <p:custDataLst>
              <p:tags r:id="rId7"/>
            </p:custDataLst>
          </p:nvPr>
        </p:nvSpPr>
        <p:spPr>
          <a:xfrm>
            <a:off x="10198608" y="38176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35" name="椭圆 34"/>
          <p:cNvSpPr/>
          <p:nvPr>
            <p:custDataLst>
              <p:tags r:id="rId8"/>
            </p:custDataLst>
          </p:nvPr>
        </p:nvSpPr>
        <p:spPr>
          <a:xfrm>
            <a:off x="10450830" y="38176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36" name="椭圆 35"/>
          <p:cNvSpPr/>
          <p:nvPr>
            <p:custDataLst>
              <p:tags r:id="rId9"/>
            </p:custDataLst>
          </p:nvPr>
        </p:nvSpPr>
        <p:spPr>
          <a:xfrm>
            <a:off x="10703814" y="38176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37" name="椭圆 36"/>
          <p:cNvSpPr/>
          <p:nvPr>
            <p:custDataLst>
              <p:tags r:id="rId10"/>
            </p:custDataLst>
          </p:nvPr>
        </p:nvSpPr>
        <p:spPr>
          <a:xfrm>
            <a:off x="10956036" y="38176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38" name="椭圆 37"/>
          <p:cNvSpPr/>
          <p:nvPr>
            <p:custDataLst>
              <p:tags r:id="rId11"/>
            </p:custDataLst>
          </p:nvPr>
        </p:nvSpPr>
        <p:spPr>
          <a:xfrm>
            <a:off x="11209020" y="38176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39" name="椭圆 38"/>
          <p:cNvSpPr/>
          <p:nvPr>
            <p:custDataLst>
              <p:tags r:id="rId12"/>
            </p:custDataLst>
          </p:nvPr>
        </p:nvSpPr>
        <p:spPr>
          <a:xfrm>
            <a:off x="11461242" y="38176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2" name="椭圆 41"/>
          <p:cNvSpPr/>
          <p:nvPr>
            <p:custDataLst>
              <p:tags r:id="rId13"/>
            </p:custDataLst>
          </p:nvPr>
        </p:nvSpPr>
        <p:spPr>
          <a:xfrm>
            <a:off x="10198608" y="60274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3" name="椭圆 42"/>
          <p:cNvSpPr/>
          <p:nvPr>
            <p:custDataLst>
              <p:tags r:id="rId14"/>
            </p:custDataLst>
          </p:nvPr>
        </p:nvSpPr>
        <p:spPr>
          <a:xfrm>
            <a:off x="10450830" y="60274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4" name="椭圆 43"/>
          <p:cNvSpPr/>
          <p:nvPr>
            <p:custDataLst>
              <p:tags r:id="rId15"/>
            </p:custDataLst>
          </p:nvPr>
        </p:nvSpPr>
        <p:spPr>
          <a:xfrm>
            <a:off x="10703814" y="60274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5" name="椭圆 44"/>
          <p:cNvSpPr/>
          <p:nvPr>
            <p:custDataLst>
              <p:tags r:id="rId16"/>
            </p:custDataLst>
          </p:nvPr>
        </p:nvSpPr>
        <p:spPr>
          <a:xfrm>
            <a:off x="10956036" y="60274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6" name="椭圆 45"/>
          <p:cNvSpPr/>
          <p:nvPr>
            <p:custDataLst>
              <p:tags r:id="rId17"/>
            </p:custDataLst>
          </p:nvPr>
        </p:nvSpPr>
        <p:spPr>
          <a:xfrm>
            <a:off x="11209020" y="60274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7" name="椭圆 46"/>
          <p:cNvSpPr/>
          <p:nvPr>
            <p:custDataLst>
              <p:tags r:id="rId18"/>
            </p:custDataLst>
          </p:nvPr>
        </p:nvSpPr>
        <p:spPr>
          <a:xfrm>
            <a:off x="11461242" y="60274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9" name="椭圆 48"/>
          <p:cNvSpPr/>
          <p:nvPr>
            <p:custDataLst>
              <p:tags r:id="rId19"/>
            </p:custDataLst>
          </p:nvPr>
        </p:nvSpPr>
        <p:spPr>
          <a:xfrm>
            <a:off x="10198608" y="82296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0" name="椭圆 49"/>
          <p:cNvSpPr/>
          <p:nvPr>
            <p:custDataLst>
              <p:tags r:id="rId20"/>
            </p:custDataLst>
          </p:nvPr>
        </p:nvSpPr>
        <p:spPr>
          <a:xfrm>
            <a:off x="10450830" y="82296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1" name="椭圆 50"/>
          <p:cNvSpPr/>
          <p:nvPr>
            <p:custDataLst>
              <p:tags r:id="rId21"/>
            </p:custDataLst>
          </p:nvPr>
        </p:nvSpPr>
        <p:spPr>
          <a:xfrm>
            <a:off x="10703814" y="82296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2" name="椭圆 51"/>
          <p:cNvSpPr/>
          <p:nvPr>
            <p:custDataLst>
              <p:tags r:id="rId22"/>
            </p:custDataLst>
          </p:nvPr>
        </p:nvSpPr>
        <p:spPr>
          <a:xfrm>
            <a:off x="10956036" y="82296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3" name="椭圆 52"/>
          <p:cNvSpPr/>
          <p:nvPr>
            <p:custDataLst>
              <p:tags r:id="rId23"/>
            </p:custDataLst>
          </p:nvPr>
        </p:nvSpPr>
        <p:spPr>
          <a:xfrm>
            <a:off x="11209020" y="82296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4" name="椭圆 53"/>
          <p:cNvSpPr/>
          <p:nvPr>
            <p:custDataLst>
              <p:tags r:id="rId24"/>
            </p:custDataLst>
          </p:nvPr>
        </p:nvSpPr>
        <p:spPr>
          <a:xfrm>
            <a:off x="11461242" y="82296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6" name="椭圆 55"/>
          <p:cNvSpPr/>
          <p:nvPr>
            <p:custDataLst>
              <p:tags r:id="rId25"/>
            </p:custDataLst>
          </p:nvPr>
        </p:nvSpPr>
        <p:spPr>
          <a:xfrm>
            <a:off x="10198608" y="104394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7" name="椭圆 56"/>
          <p:cNvSpPr/>
          <p:nvPr>
            <p:custDataLst>
              <p:tags r:id="rId26"/>
            </p:custDataLst>
          </p:nvPr>
        </p:nvSpPr>
        <p:spPr>
          <a:xfrm>
            <a:off x="10450830" y="104394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8" name="椭圆 57"/>
          <p:cNvSpPr/>
          <p:nvPr>
            <p:custDataLst>
              <p:tags r:id="rId27"/>
            </p:custDataLst>
          </p:nvPr>
        </p:nvSpPr>
        <p:spPr>
          <a:xfrm>
            <a:off x="10703814" y="104394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9" name="椭圆 58"/>
          <p:cNvSpPr/>
          <p:nvPr>
            <p:custDataLst>
              <p:tags r:id="rId28"/>
            </p:custDataLst>
          </p:nvPr>
        </p:nvSpPr>
        <p:spPr>
          <a:xfrm>
            <a:off x="10956036" y="104394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60" name="椭圆 59"/>
          <p:cNvSpPr/>
          <p:nvPr>
            <p:custDataLst>
              <p:tags r:id="rId29"/>
            </p:custDataLst>
          </p:nvPr>
        </p:nvSpPr>
        <p:spPr>
          <a:xfrm>
            <a:off x="11209020" y="104394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61" name="椭圆 60"/>
          <p:cNvSpPr/>
          <p:nvPr>
            <p:custDataLst>
              <p:tags r:id="rId30"/>
            </p:custDataLst>
          </p:nvPr>
        </p:nvSpPr>
        <p:spPr>
          <a:xfrm>
            <a:off x="11461242" y="104394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63" name="椭圆 62"/>
          <p:cNvSpPr/>
          <p:nvPr>
            <p:custDataLst>
              <p:tags r:id="rId31"/>
            </p:custDataLst>
          </p:nvPr>
        </p:nvSpPr>
        <p:spPr>
          <a:xfrm>
            <a:off x="10198608" y="1264158"/>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64" name="椭圆 63"/>
          <p:cNvSpPr/>
          <p:nvPr>
            <p:custDataLst>
              <p:tags r:id="rId32"/>
            </p:custDataLst>
          </p:nvPr>
        </p:nvSpPr>
        <p:spPr>
          <a:xfrm>
            <a:off x="10450830" y="1264158"/>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65" name="椭圆 64"/>
          <p:cNvSpPr/>
          <p:nvPr>
            <p:custDataLst>
              <p:tags r:id="rId33"/>
            </p:custDataLst>
          </p:nvPr>
        </p:nvSpPr>
        <p:spPr>
          <a:xfrm>
            <a:off x="10703814" y="1264158"/>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66" name="椭圆 65"/>
          <p:cNvSpPr/>
          <p:nvPr>
            <p:custDataLst>
              <p:tags r:id="rId34"/>
            </p:custDataLst>
          </p:nvPr>
        </p:nvSpPr>
        <p:spPr>
          <a:xfrm>
            <a:off x="10956036" y="1264158"/>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67" name="椭圆 66"/>
          <p:cNvSpPr/>
          <p:nvPr>
            <p:custDataLst>
              <p:tags r:id="rId35"/>
            </p:custDataLst>
          </p:nvPr>
        </p:nvSpPr>
        <p:spPr>
          <a:xfrm>
            <a:off x="11209020" y="1264158"/>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68" name="椭圆 67"/>
          <p:cNvSpPr/>
          <p:nvPr>
            <p:custDataLst>
              <p:tags r:id="rId36"/>
            </p:custDataLst>
          </p:nvPr>
        </p:nvSpPr>
        <p:spPr>
          <a:xfrm>
            <a:off x="11461242" y="1264158"/>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2" name="椭圆 81"/>
          <p:cNvSpPr/>
          <p:nvPr>
            <p:custDataLst>
              <p:tags r:id="rId37"/>
            </p:custDataLst>
          </p:nvPr>
        </p:nvSpPr>
        <p:spPr>
          <a:xfrm>
            <a:off x="10203942" y="-48006"/>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3" name="椭圆 82"/>
          <p:cNvSpPr/>
          <p:nvPr>
            <p:custDataLst>
              <p:tags r:id="rId38"/>
            </p:custDataLst>
          </p:nvPr>
        </p:nvSpPr>
        <p:spPr>
          <a:xfrm>
            <a:off x="10456164" y="-48006"/>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4" name="椭圆 83"/>
          <p:cNvSpPr/>
          <p:nvPr>
            <p:custDataLst>
              <p:tags r:id="rId39"/>
            </p:custDataLst>
          </p:nvPr>
        </p:nvSpPr>
        <p:spPr>
          <a:xfrm>
            <a:off x="10709148" y="-48006"/>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5" name="椭圆 84"/>
          <p:cNvSpPr/>
          <p:nvPr>
            <p:custDataLst>
              <p:tags r:id="rId40"/>
            </p:custDataLst>
          </p:nvPr>
        </p:nvSpPr>
        <p:spPr>
          <a:xfrm>
            <a:off x="10961370" y="-48006"/>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6" name="椭圆 85"/>
          <p:cNvSpPr/>
          <p:nvPr>
            <p:custDataLst>
              <p:tags r:id="rId41"/>
            </p:custDataLst>
          </p:nvPr>
        </p:nvSpPr>
        <p:spPr>
          <a:xfrm>
            <a:off x="11214354" y="-48006"/>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7" name="椭圆 86"/>
          <p:cNvSpPr/>
          <p:nvPr>
            <p:custDataLst>
              <p:tags r:id="rId42"/>
            </p:custDataLst>
          </p:nvPr>
        </p:nvSpPr>
        <p:spPr>
          <a:xfrm>
            <a:off x="11466576" y="-48006"/>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76" name="椭圆 75"/>
          <p:cNvSpPr/>
          <p:nvPr>
            <p:custDataLst>
              <p:tags r:id="rId43"/>
            </p:custDataLst>
          </p:nvPr>
        </p:nvSpPr>
        <p:spPr>
          <a:xfrm>
            <a:off x="10203942" y="17221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77" name="椭圆 76"/>
          <p:cNvSpPr/>
          <p:nvPr>
            <p:custDataLst>
              <p:tags r:id="rId44"/>
            </p:custDataLst>
          </p:nvPr>
        </p:nvSpPr>
        <p:spPr>
          <a:xfrm>
            <a:off x="10456164" y="17221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78" name="椭圆 77"/>
          <p:cNvSpPr/>
          <p:nvPr>
            <p:custDataLst>
              <p:tags r:id="rId45"/>
            </p:custDataLst>
          </p:nvPr>
        </p:nvSpPr>
        <p:spPr>
          <a:xfrm>
            <a:off x="10709148" y="17221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79" name="椭圆 78"/>
          <p:cNvSpPr/>
          <p:nvPr>
            <p:custDataLst>
              <p:tags r:id="rId46"/>
            </p:custDataLst>
          </p:nvPr>
        </p:nvSpPr>
        <p:spPr>
          <a:xfrm>
            <a:off x="10961370" y="17221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0" name="椭圆 79"/>
          <p:cNvSpPr/>
          <p:nvPr>
            <p:custDataLst>
              <p:tags r:id="rId47"/>
            </p:custDataLst>
          </p:nvPr>
        </p:nvSpPr>
        <p:spPr>
          <a:xfrm>
            <a:off x="11214354" y="17221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1" name="椭圆 80"/>
          <p:cNvSpPr/>
          <p:nvPr>
            <p:custDataLst>
              <p:tags r:id="rId48"/>
            </p:custDataLst>
          </p:nvPr>
        </p:nvSpPr>
        <p:spPr>
          <a:xfrm>
            <a:off x="11466576" y="17221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53" name="椭圆 252"/>
          <p:cNvSpPr/>
          <p:nvPr>
            <p:custDataLst>
              <p:tags r:id="rId49"/>
            </p:custDataLst>
          </p:nvPr>
        </p:nvSpPr>
        <p:spPr>
          <a:xfrm rot="5400000">
            <a:off x="1815084" y="728624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54" name="椭圆 253"/>
          <p:cNvSpPr/>
          <p:nvPr>
            <p:custDataLst>
              <p:tags r:id="rId50"/>
            </p:custDataLst>
          </p:nvPr>
        </p:nvSpPr>
        <p:spPr>
          <a:xfrm rot="5400000">
            <a:off x="1815084" y="7538466"/>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55" name="椭圆 254"/>
          <p:cNvSpPr/>
          <p:nvPr>
            <p:custDataLst>
              <p:tags r:id="rId51"/>
            </p:custDataLst>
          </p:nvPr>
        </p:nvSpPr>
        <p:spPr>
          <a:xfrm rot="5400000">
            <a:off x="1815084" y="7791450"/>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56" name="椭圆 255"/>
          <p:cNvSpPr/>
          <p:nvPr>
            <p:custDataLst>
              <p:tags r:id="rId52"/>
            </p:custDataLst>
          </p:nvPr>
        </p:nvSpPr>
        <p:spPr>
          <a:xfrm rot="5400000">
            <a:off x="1815084" y="804443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47" name="椭圆 246"/>
          <p:cNvSpPr/>
          <p:nvPr>
            <p:custDataLst>
              <p:tags r:id="rId53"/>
            </p:custDataLst>
          </p:nvPr>
        </p:nvSpPr>
        <p:spPr>
          <a:xfrm rot="5400000">
            <a:off x="1594104" y="728624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48" name="椭圆 247"/>
          <p:cNvSpPr/>
          <p:nvPr>
            <p:custDataLst>
              <p:tags r:id="rId54"/>
            </p:custDataLst>
          </p:nvPr>
        </p:nvSpPr>
        <p:spPr>
          <a:xfrm rot="5400000">
            <a:off x="1594104" y="7538466"/>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49" name="椭圆 248"/>
          <p:cNvSpPr/>
          <p:nvPr>
            <p:custDataLst>
              <p:tags r:id="rId55"/>
            </p:custDataLst>
          </p:nvPr>
        </p:nvSpPr>
        <p:spPr>
          <a:xfrm rot="5400000">
            <a:off x="1594104" y="7791450"/>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50" name="椭圆 249"/>
          <p:cNvSpPr/>
          <p:nvPr>
            <p:custDataLst>
              <p:tags r:id="rId56"/>
            </p:custDataLst>
          </p:nvPr>
        </p:nvSpPr>
        <p:spPr>
          <a:xfrm rot="5400000">
            <a:off x="1594104" y="804443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41" name="椭圆 240"/>
          <p:cNvSpPr/>
          <p:nvPr>
            <p:custDataLst>
              <p:tags r:id="rId57"/>
            </p:custDataLst>
          </p:nvPr>
        </p:nvSpPr>
        <p:spPr>
          <a:xfrm rot="5400000">
            <a:off x="1373886" y="728624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42" name="椭圆 241"/>
          <p:cNvSpPr/>
          <p:nvPr>
            <p:custDataLst>
              <p:tags r:id="rId58"/>
            </p:custDataLst>
          </p:nvPr>
        </p:nvSpPr>
        <p:spPr>
          <a:xfrm rot="5400000">
            <a:off x="1373886" y="7538466"/>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43" name="椭圆 242"/>
          <p:cNvSpPr/>
          <p:nvPr>
            <p:custDataLst>
              <p:tags r:id="rId59"/>
            </p:custDataLst>
          </p:nvPr>
        </p:nvSpPr>
        <p:spPr>
          <a:xfrm rot="5400000">
            <a:off x="1373886" y="7791450"/>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44" name="椭圆 243"/>
          <p:cNvSpPr/>
          <p:nvPr>
            <p:custDataLst>
              <p:tags r:id="rId60"/>
            </p:custDataLst>
          </p:nvPr>
        </p:nvSpPr>
        <p:spPr>
          <a:xfrm rot="5400000">
            <a:off x="1373886" y="804443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35" name="椭圆 234"/>
          <p:cNvSpPr/>
          <p:nvPr>
            <p:custDataLst>
              <p:tags r:id="rId61"/>
            </p:custDataLst>
          </p:nvPr>
        </p:nvSpPr>
        <p:spPr>
          <a:xfrm rot="5400000">
            <a:off x="1152906" y="728624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36" name="椭圆 235"/>
          <p:cNvSpPr/>
          <p:nvPr>
            <p:custDataLst>
              <p:tags r:id="rId62"/>
            </p:custDataLst>
          </p:nvPr>
        </p:nvSpPr>
        <p:spPr>
          <a:xfrm rot="5400000">
            <a:off x="1152906" y="7538466"/>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37" name="椭圆 236"/>
          <p:cNvSpPr/>
          <p:nvPr>
            <p:custDataLst>
              <p:tags r:id="rId63"/>
            </p:custDataLst>
          </p:nvPr>
        </p:nvSpPr>
        <p:spPr>
          <a:xfrm rot="5400000">
            <a:off x="1152906" y="7791450"/>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38" name="椭圆 237"/>
          <p:cNvSpPr/>
          <p:nvPr>
            <p:custDataLst>
              <p:tags r:id="rId64"/>
            </p:custDataLst>
          </p:nvPr>
        </p:nvSpPr>
        <p:spPr>
          <a:xfrm rot="5400000">
            <a:off x="1152906" y="804443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29" name="椭圆 228"/>
          <p:cNvSpPr/>
          <p:nvPr>
            <p:custDataLst>
              <p:tags r:id="rId65"/>
            </p:custDataLst>
          </p:nvPr>
        </p:nvSpPr>
        <p:spPr>
          <a:xfrm rot="5400000">
            <a:off x="932688" y="728624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30" name="椭圆 229"/>
          <p:cNvSpPr/>
          <p:nvPr>
            <p:custDataLst>
              <p:tags r:id="rId66"/>
            </p:custDataLst>
          </p:nvPr>
        </p:nvSpPr>
        <p:spPr>
          <a:xfrm rot="5400000">
            <a:off x="932688" y="7538466"/>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31" name="椭圆 230"/>
          <p:cNvSpPr/>
          <p:nvPr>
            <p:custDataLst>
              <p:tags r:id="rId67"/>
            </p:custDataLst>
          </p:nvPr>
        </p:nvSpPr>
        <p:spPr>
          <a:xfrm rot="5400000">
            <a:off x="932688" y="7791450"/>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32" name="椭圆 231"/>
          <p:cNvSpPr/>
          <p:nvPr>
            <p:custDataLst>
              <p:tags r:id="rId68"/>
            </p:custDataLst>
          </p:nvPr>
        </p:nvSpPr>
        <p:spPr>
          <a:xfrm rot="5400000">
            <a:off x="932688" y="804443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18" name="椭圆 217"/>
          <p:cNvSpPr/>
          <p:nvPr>
            <p:custDataLst>
              <p:tags r:id="rId69"/>
            </p:custDataLst>
          </p:nvPr>
        </p:nvSpPr>
        <p:spPr>
          <a:xfrm rot="5400000">
            <a:off x="2907030" y="729157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19" name="椭圆 218"/>
          <p:cNvSpPr/>
          <p:nvPr>
            <p:custDataLst>
              <p:tags r:id="rId70"/>
            </p:custDataLst>
          </p:nvPr>
        </p:nvSpPr>
        <p:spPr>
          <a:xfrm rot="5400000">
            <a:off x="2907030" y="7544562"/>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20" name="椭圆 219"/>
          <p:cNvSpPr/>
          <p:nvPr>
            <p:custDataLst>
              <p:tags r:id="rId71"/>
            </p:custDataLst>
          </p:nvPr>
        </p:nvSpPr>
        <p:spPr>
          <a:xfrm rot="5400000">
            <a:off x="2907030" y="779678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21" name="椭圆 220"/>
          <p:cNvSpPr/>
          <p:nvPr>
            <p:custDataLst>
              <p:tags r:id="rId72"/>
            </p:custDataLst>
          </p:nvPr>
        </p:nvSpPr>
        <p:spPr>
          <a:xfrm rot="5400000">
            <a:off x="2907030" y="804976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12" name="椭圆 211"/>
          <p:cNvSpPr/>
          <p:nvPr>
            <p:custDataLst>
              <p:tags r:id="rId73"/>
            </p:custDataLst>
          </p:nvPr>
        </p:nvSpPr>
        <p:spPr>
          <a:xfrm rot="5400000">
            <a:off x="2686050" y="729157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13" name="椭圆 212"/>
          <p:cNvSpPr/>
          <p:nvPr>
            <p:custDataLst>
              <p:tags r:id="rId74"/>
            </p:custDataLst>
          </p:nvPr>
        </p:nvSpPr>
        <p:spPr>
          <a:xfrm rot="5400000">
            <a:off x="2686050" y="7544562"/>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14" name="椭圆 213"/>
          <p:cNvSpPr/>
          <p:nvPr>
            <p:custDataLst>
              <p:tags r:id="rId75"/>
            </p:custDataLst>
          </p:nvPr>
        </p:nvSpPr>
        <p:spPr>
          <a:xfrm rot="5400000">
            <a:off x="2686050" y="779678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15" name="椭圆 214"/>
          <p:cNvSpPr/>
          <p:nvPr>
            <p:custDataLst>
              <p:tags r:id="rId76"/>
            </p:custDataLst>
          </p:nvPr>
        </p:nvSpPr>
        <p:spPr>
          <a:xfrm rot="5400000">
            <a:off x="2686050" y="804976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06" name="椭圆 205"/>
          <p:cNvSpPr/>
          <p:nvPr>
            <p:custDataLst>
              <p:tags r:id="rId77"/>
            </p:custDataLst>
          </p:nvPr>
        </p:nvSpPr>
        <p:spPr>
          <a:xfrm rot="5400000">
            <a:off x="2465832" y="729157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07" name="椭圆 206"/>
          <p:cNvSpPr/>
          <p:nvPr>
            <p:custDataLst>
              <p:tags r:id="rId78"/>
            </p:custDataLst>
          </p:nvPr>
        </p:nvSpPr>
        <p:spPr>
          <a:xfrm rot="5400000">
            <a:off x="2465832" y="7544562"/>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08" name="椭圆 207"/>
          <p:cNvSpPr/>
          <p:nvPr>
            <p:custDataLst>
              <p:tags r:id="rId79"/>
            </p:custDataLst>
          </p:nvPr>
        </p:nvSpPr>
        <p:spPr>
          <a:xfrm rot="5400000">
            <a:off x="2465832" y="779678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09" name="椭圆 208"/>
          <p:cNvSpPr/>
          <p:nvPr>
            <p:custDataLst>
              <p:tags r:id="rId80"/>
            </p:custDataLst>
          </p:nvPr>
        </p:nvSpPr>
        <p:spPr>
          <a:xfrm rot="5400000">
            <a:off x="2465832" y="804976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00" name="椭圆 199"/>
          <p:cNvSpPr/>
          <p:nvPr>
            <p:custDataLst>
              <p:tags r:id="rId81"/>
            </p:custDataLst>
          </p:nvPr>
        </p:nvSpPr>
        <p:spPr>
          <a:xfrm rot="5400000">
            <a:off x="2244852" y="729157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01" name="椭圆 200"/>
          <p:cNvSpPr/>
          <p:nvPr>
            <p:custDataLst>
              <p:tags r:id="rId82"/>
            </p:custDataLst>
          </p:nvPr>
        </p:nvSpPr>
        <p:spPr>
          <a:xfrm rot="5400000">
            <a:off x="2244852" y="7544562"/>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02" name="椭圆 201"/>
          <p:cNvSpPr/>
          <p:nvPr>
            <p:custDataLst>
              <p:tags r:id="rId83"/>
            </p:custDataLst>
          </p:nvPr>
        </p:nvSpPr>
        <p:spPr>
          <a:xfrm rot="5400000">
            <a:off x="2244852" y="779678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03" name="椭圆 202"/>
          <p:cNvSpPr/>
          <p:nvPr>
            <p:custDataLst>
              <p:tags r:id="rId84"/>
            </p:custDataLst>
          </p:nvPr>
        </p:nvSpPr>
        <p:spPr>
          <a:xfrm rot="5400000">
            <a:off x="2244852" y="804976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4" name="椭圆 193"/>
          <p:cNvSpPr/>
          <p:nvPr>
            <p:custDataLst>
              <p:tags r:id="rId85"/>
            </p:custDataLst>
          </p:nvPr>
        </p:nvSpPr>
        <p:spPr>
          <a:xfrm rot="5400000">
            <a:off x="2024634" y="729157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5" name="椭圆 194"/>
          <p:cNvSpPr/>
          <p:nvPr>
            <p:custDataLst>
              <p:tags r:id="rId86"/>
            </p:custDataLst>
          </p:nvPr>
        </p:nvSpPr>
        <p:spPr>
          <a:xfrm rot="5400000">
            <a:off x="2024634" y="7544562"/>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6" name="椭圆 195"/>
          <p:cNvSpPr/>
          <p:nvPr>
            <p:custDataLst>
              <p:tags r:id="rId87"/>
            </p:custDataLst>
          </p:nvPr>
        </p:nvSpPr>
        <p:spPr>
          <a:xfrm rot="5400000">
            <a:off x="2024634" y="779678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7" name="椭圆 196"/>
          <p:cNvSpPr/>
          <p:nvPr>
            <p:custDataLst>
              <p:tags r:id="rId88"/>
            </p:custDataLst>
          </p:nvPr>
        </p:nvSpPr>
        <p:spPr>
          <a:xfrm rot="5400000">
            <a:off x="2024634" y="804976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标题"/>
          <p:cNvSpPr txBox="1">
            <a:spLocks noGrp="1"/>
          </p:cNvSpPr>
          <p:nvPr>
            <p:ph type="title" idx="2" hasCustomPrompt="1"/>
            <p:custDataLst>
              <p:tags r:id="rId89"/>
            </p:custDataLst>
          </p:nvPr>
        </p:nvSpPr>
        <p:spPr>
          <a:xfrm>
            <a:off x="225552" y="3281934"/>
            <a:ext cx="9465564" cy="3389376"/>
          </a:xfrm>
          <a:prstGeom prst="rect">
            <a:avLst/>
          </a:prstGeom>
          <a:noFill/>
        </p:spPr>
        <p:txBody>
          <a:bodyPr vert="horz" wrap="square" lIns="91440" tIns="45720" rIns="91440" bIns="45720" rtlCol="0" anchor="t">
            <a:normAutofit/>
          </a:bodyPr>
          <a:lstStyle>
            <a:defPPr>
              <a:defRPr lang="en-US">
                <a:latin typeface="+mj-lt"/>
              </a:defRPr>
            </a:defPPr>
            <a:lvl1pPr marL="0" marR="0" lvl="0" algn="l" defTabSz="914400" rtl="0" eaLnBrk="1" fontAlgn="auto" latinLnBrk="0" hangingPunct="1">
              <a:lnSpc>
                <a:spcPct val="100000"/>
              </a:lnSpc>
              <a:buClrTx/>
              <a:buSzTx/>
              <a:buFontTx/>
              <a:buNone/>
              <a:defRPr kumimoji="0" lang="en-US" sz="7200" b="1" i="0" u="none" strike="noStrike" kern="1200" cap="none" spc="0" normalizeH="0" baseline="0" noProof="1" dirty="0">
                <a:gradFill flip="none" rotWithShape="1">
                  <a:gsLst>
                    <a:gs pos="100000">
                      <a:schemeClr val="accent2"/>
                    </a:gs>
                    <a:gs pos="0">
                      <a:schemeClr val="accent1"/>
                    </a:gs>
                  </a:gsLst>
                  <a:lin ang="10800000" scaled="1"/>
                  <a:tileRect/>
                </a:gradFill>
                <a:latin typeface="+mj-lt"/>
                <a:sym typeface="+mn-ea"/>
              </a:defRPr>
            </a:lvl1pPr>
          </a:lstStyle>
          <a:p>
            <a:pPr lvl="0" algn="l">
              <a:buClrTx/>
              <a:buSzTx/>
              <a:buFontTx/>
            </a:pPr>
            <a:r>
              <a:rPr dirty="0">
                <a:latin typeface="+mj-lt"/>
                <a:sym typeface="+mn-ea"/>
              </a:rPr>
              <a:t>Click to add title</a:t>
            </a:r>
            <a:endParaRPr dirty="0">
              <a:sym typeface="+mn-ea"/>
            </a:endParaRPr>
          </a:p>
        </p:txBody>
      </p:sp>
      <p:sp>
        <p:nvSpPr>
          <p:cNvPr id="7" name="署名"/>
          <p:cNvSpPr txBox="1">
            <a:spLocks noGrp="1"/>
          </p:cNvSpPr>
          <p:nvPr>
            <p:ph type="body" idx="1" hasCustomPrompt="1"/>
            <p:custDataLst>
              <p:tags r:id="rId90"/>
            </p:custDataLst>
          </p:nvPr>
        </p:nvSpPr>
        <p:spPr>
          <a:xfrm>
            <a:off x="501396" y="2350770"/>
            <a:ext cx="1533144" cy="580644"/>
          </a:xfrm>
          <a:prstGeom prst="rect">
            <a:avLst/>
          </a:prstGeom>
          <a:noFill/>
        </p:spPr>
        <p:txBody>
          <a:bodyPr wrap="none" lIns="91440" tIns="45720" rIns="91440" bIns="45720" rtlCol="0" anchor="b" anchorCtr="0">
            <a:normAutofit/>
          </a:bodyPr>
          <a:lstStyle>
            <a:lvl1pPr marL="0" marR="0" algn="ctr" defTabSz="914400" rtl="0" eaLnBrk="1" fontAlgn="auto" latinLnBrk="0" hangingPunct="1">
              <a:lnSpc>
                <a:spcPct val="100000"/>
              </a:lnSpc>
              <a:buClrTx/>
              <a:buSzTx/>
              <a:buFontTx/>
              <a:buNone/>
              <a:defRPr kumimoji="0" lang="en-US" sz="1920" b="0" i="0" u="none" strike="noStrike" kern="1200" cap="none" spc="0" normalizeH="0" baseline="0" noProof="1" dirty="0">
                <a:solidFill>
                  <a:schemeClr val="bg1"/>
                </a:solidFill>
                <a:latin typeface="+mn-lt"/>
                <a:sym typeface="+mn-ea"/>
              </a:defRPr>
            </a:lvl1pPr>
          </a:lstStyle>
          <a:p>
            <a:pPr lvl="0" algn="ctr"/>
            <a:r>
              <a:rPr dirty="0" err="1">
                <a:latin typeface="+mn-lt"/>
                <a:sym typeface="+mn-ea"/>
              </a:rPr>
              <a:t>Click to add text</a:t>
            </a:r>
            <a:endParaRPr dirty="0" err="1">
              <a:sym typeface="+mn-ea"/>
            </a:endParaRPr>
          </a:p>
        </p:txBody>
      </p:sp>
      <p:sp>
        <p:nvSpPr>
          <p:cNvPr id="4" name="日期占位符 3"/>
          <p:cNvSpPr>
            <a:spLocks noGrp="1"/>
          </p:cNvSpPr>
          <p:nvPr>
            <p:ph type="dt" sz="half" idx="10"/>
            <p:custDataLst>
              <p:tags r:id="rId91"/>
            </p:custDataLst>
          </p:nvPr>
        </p:nvSpPr>
        <p:spPr>
          <a:xfrm>
            <a:off x="734400" y="7577280"/>
            <a:ext cx="3240000" cy="380160"/>
          </a:xfrm>
        </p:spPr>
        <p:txBody>
          <a:bodyPr/>
          <a:lstStyle/>
          <a:p>
            <a:r>
              <a:rPr lang="en-US"/>
              <a:t>Date Area</a:t>
            </a:r>
            <a:endParaRPr lang="en-US"/>
          </a:p>
        </p:txBody>
      </p:sp>
      <p:sp>
        <p:nvSpPr>
          <p:cNvPr id="5" name="页脚占位符 4"/>
          <p:cNvSpPr>
            <a:spLocks noGrp="1"/>
          </p:cNvSpPr>
          <p:nvPr>
            <p:ph type="ftr" sz="quarter" idx="11"/>
            <p:custDataLst>
              <p:tags r:id="rId92"/>
            </p:custDataLst>
          </p:nvPr>
        </p:nvSpPr>
        <p:spPr>
          <a:xfrm>
            <a:off x="4939200" y="7577280"/>
            <a:ext cx="4752000" cy="380160"/>
          </a:xfrm>
        </p:spPr>
        <p:txBody>
          <a:bodyPr/>
          <a:lstStyle/>
          <a:p>
            <a:endParaRPr lang="en-US" dirty="0"/>
          </a:p>
        </p:txBody>
      </p:sp>
      <p:sp>
        <p:nvSpPr>
          <p:cNvPr id="6" name="灯片编号占位符 5"/>
          <p:cNvSpPr>
            <a:spLocks noGrp="1"/>
          </p:cNvSpPr>
          <p:nvPr>
            <p:ph type="sldNum" sz="quarter" idx="12"/>
            <p:custDataLst>
              <p:tags r:id="rId93"/>
            </p:custDataLst>
          </p:nvPr>
        </p:nvSpPr>
        <p:spPr>
          <a:xfrm>
            <a:off x="10653120" y="7577280"/>
            <a:ext cx="3240000" cy="380160"/>
          </a:xfrm>
        </p:spPr>
        <p:txBody>
          <a:bodyPr/>
          <a:lstStyle/>
          <a:p>
            <a:fld id="{49AE70B2-8BF9-45C0-BB95-33D1B9D3A854}" type="slidenum">
              <a:rPr lang="en-US" smtClean="0"/>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showMasterSp="0">
  <p:cSld name="Two Content">
    <p:spTree>
      <p:nvGrpSpPr>
        <p:cNvPr id="1" name=""/>
        <p:cNvGrpSpPr/>
        <p:nvPr/>
      </p:nvGrpSpPr>
      <p:grpSpPr>
        <a:xfrm>
          <a:off x="0" y="0"/>
          <a:ext cx="0" cy="0"/>
          <a:chOff x="0" y="0"/>
          <a:chExt cx="0" cy="0"/>
        </a:xfrm>
      </p:grpSpPr>
      <p:sp>
        <p:nvSpPr>
          <p:cNvPr id="2" name="任意多边形: 形状 1"/>
          <p:cNvSpPr/>
          <p:nvPr userDrawn="1">
            <p:custDataLst>
              <p:tags r:id="rId2"/>
            </p:custDataLst>
          </p:nvPr>
        </p:nvSpPr>
        <p:spPr>
          <a:xfrm>
            <a:off x="0" y="2"/>
            <a:ext cx="2129242" cy="1724848"/>
          </a:xfrm>
          <a:custGeom>
            <a:avLst/>
            <a:gdLst>
              <a:gd name="connsiteX0" fmla="*/ 0 w 1774368"/>
              <a:gd name="connsiteY0" fmla="*/ 0 h 1437373"/>
              <a:gd name="connsiteX1" fmla="*/ 1774368 w 1774368"/>
              <a:gd name="connsiteY1" fmla="*/ 0 h 1437373"/>
              <a:gd name="connsiteX2" fmla="*/ 1753498 w 1774368"/>
              <a:gd name="connsiteY2" fmla="*/ 110326 h 1437373"/>
              <a:gd name="connsiteX3" fmla="*/ 1262636 w 1774368"/>
              <a:gd name="connsiteY3" fmla="*/ 948023 h 1437373"/>
              <a:gd name="connsiteX4" fmla="*/ 35728 w 1774368"/>
              <a:gd name="connsiteY4" fmla="*/ 1432797 h 1437373"/>
              <a:gd name="connsiteX5" fmla="*/ 0 w 1774368"/>
              <a:gd name="connsiteY5" fmla="*/ 1427788 h 143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4368" h="1437373">
                <a:moveTo>
                  <a:pt x="0" y="0"/>
                </a:moveTo>
                <a:lnTo>
                  <a:pt x="1774368" y="0"/>
                </a:lnTo>
                <a:lnTo>
                  <a:pt x="1753498" y="110326"/>
                </a:lnTo>
                <a:cubicBezTo>
                  <a:pt x="1684168" y="404241"/>
                  <a:pt x="1518035" y="701136"/>
                  <a:pt x="1262636" y="948023"/>
                </a:cubicBezTo>
                <a:cubicBezTo>
                  <a:pt x="897780" y="1300719"/>
                  <a:pt x="437098" y="1467884"/>
                  <a:pt x="35728" y="1432797"/>
                </a:cubicBezTo>
                <a:lnTo>
                  <a:pt x="0" y="1427788"/>
                </a:lnTo>
                <a:close/>
              </a:path>
            </a:pathLst>
          </a:custGeom>
          <a:gradFill>
            <a:gsLst>
              <a:gs pos="0">
                <a:schemeClr val="accent2">
                  <a:lumMod val="20000"/>
                  <a:lumOff val="80000"/>
                </a:schemeClr>
              </a:gs>
              <a:gs pos="100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a:p>
        </p:txBody>
      </p:sp>
      <p:sp>
        <p:nvSpPr>
          <p:cNvPr id="3" name="任意多边形: 形状 2"/>
          <p:cNvSpPr/>
          <p:nvPr userDrawn="1">
            <p:custDataLst>
              <p:tags r:id="rId3"/>
            </p:custDataLst>
          </p:nvPr>
        </p:nvSpPr>
        <p:spPr>
          <a:xfrm>
            <a:off x="12072678" y="6403800"/>
            <a:ext cx="2557722" cy="1825800"/>
          </a:xfrm>
          <a:custGeom>
            <a:avLst/>
            <a:gdLst>
              <a:gd name="connsiteX0" fmla="*/ 1626019 w 2131435"/>
              <a:gd name="connsiteY0" fmla="*/ 101 h 1521500"/>
              <a:gd name="connsiteX1" fmla="*/ 2089085 w 2131435"/>
              <a:gd name="connsiteY1" fmla="*/ 91213 h 1521500"/>
              <a:gd name="connsiteX2" fmla="*/ 2131435 w 2131435"/>
              <a:gd name="connsiteY2" fmla="*/ 113428 h 1521500"/>
              <a:gd name="connsiteX3" fmla="*/ 2131435 w 2131435"/>
              <a:gd name="connsiteY3" fmla="*/ 1521500 h 1521500"/>
              <a:gd name="connsiteX4" fmla="*/ 0 w 2131435"/>
              <a:gd name="connsiteY4" fmla="*/ 1521500 h 1521500"/>
              <a:gd name="connsiteX5" fmla="*/ 6520 w 2131435"/>
              <a:gd name="connsiteY5" fmla="*/ 1452674 h 1521500"/>
              <a:gd name="connsiteX6" fmla="*/ 521147 w 2131435"/>
              <a:gd name="connsiteY6" fmla="*/ 489350 h 1521500"/>
              <a:gd name="connsiteX7" fmla="*/ 1626019 w 2131435"/>
              <a:gd name="connsiteY7" fmla="*/ 101 h 152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1435" h="1521500">
                <a:moveTo>
                  <a:pt x="1626019" y="101"/>
                </a:moveTo>
                <a:cubicBezTo>
                  <a:pt x="1790692" y="-1978"/>
                  <a:pt x="1948356" y="28036"/>
                  <a:pt x="2089085" y="91213"/>
                </a:cubicBezTo>
                <a:lnTo>
                  <a:pt x="2131435" y="113428"/>
                </a:lnTo>
                <a:lnTo>
                  <a:pt x="2131435" y="1521500"/>
                </a:lnTo>
                <a:lnTo>
                  <a:pt x="0" y="1521500"/>
                </a:lnTo>
                <a:lnTo>
                  <a:pt x="6520" y="1452674"/>
                </a:lnTo>
                <a:cubicBezTo>
                  <a:pt x="53971" y="1118979"/>
                  <a:pt x="229262" y="771506"/>
                  <a:pt x="521147" y="489350"/>
                </a:cubicBezTo>
                <a:cubicBezTo>
                  <a:pt x="849518" y="171924"/>
                  <a:pt x="1255507" y="4778"/>
                  <a:pt x="1626019" y="101"/>
                </a:cubicBezTo>
                <a:close/>
              </a:path>
            </a:pathLst>
          </a:custGeom>
          <a:gradFill>
            <a:gsLst>
              <a:gs pos="0">
                <a:schemeClr val="accent2">
                  <a:lumMod val="20000"/>
                  <a:lumOff val="80000"/>
                </a:schemeClr>
              </a:gs>
              <a:gs pos="100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a:p>
        </p:txBody>
      </p:sp>
      <p:sp>
        <p:nvSpPr>
          <p:cNvPr id="10" name="正文"/>
          <p:cNvSpPr txBox="1">
            <a:spLocks noGrp="1"/>
          </p:cNvSpPr>
          <p:nvPr>
            <p:ph idx="46" hasCustomPrompt="1"/>
            <p:custDataLst>
              <p:tags r:id="rId4"/>
            </p:custDataLst>
          </p:nvPr>
        </p:nvSpPr>
        <p:spPr>
          <a:xfrm>
            <a:off x="7680966" y="1788428"/>
            <a:ext cx="6212160" cy="5711083"/>
          </a:xfrm>
          <a:prstGeom prst="rect">
            <a:avLst/>
          </a:prstGeom>
          <a:ln>
            <a:noFill/>
            <a:prstDash val="sysDash"/>
          </a:ln>
        </p:spPr>
        <p:txBody>
          <a:bodyPr vert="horz" lIns="90000" tIns="46800" rIns="90000" bIns="46800" rtlCol="0">
            <a:normAutofit/>
          </a:bodyPr>
          <a:lstStyle>
            <a:lvl1pPr marL="274320" marR="0" lvl="0" indent="-27432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2160" b="0" i="0" u="none" strike="noStrike" kern="1200" cap="none" spc="0" normalizeH="0" baseline="0" noProof="1" dirty="0">
                <a:ln>
                  <a:noFill/>
                  <a:prstDash val="sysDot"/>
                </a:ln>
                <a:solidFill>
                  <a:schemeClr val="tx1">
                    <a:lumMod val="75000"/>
                    <a:lumOff val="25000"/>
                  </a:schemeClr>
                </a:solidFill>
                <a:uFillTx/>
                <a:latin typeface="+mn-lt"/>
                <a:sym typeface="+mn-ea"/>
              </a:defRPr>
            </a:lvl1pPr>
            <a:lvl2pPr marL="822960" marR="0" lvl="1" indent="-274320" fontAlgn="auto">
              <a:lnSpc>
                <a:spcPct val="120000"/>
              </a:lnSpc>
              <a:spcBef>
                <a:spcPts val="0"/>
              </a:spcBef>
              <a:spcAft>
                <a:spcPts val="600"/>
              </a:spcAft>
              <a:buFont typeface="Arial" panose="020B0604020202020204" pitchFamily="34" charset="0"/>
              <a:buChar char="●"/>
              <a:tabLst>
                <a:tab pos="1609725" algn="l"/>
              </a:tabLst>
              <a:defRPr kumimoji="0" sz="1920" b="0" i="0" u="none" strike="noStrike" cap="none" spc="150" normalizeH="0" baseline="0">
                <a:solidFill>
                  <a:schemeClr val="tx1">
                    <a:lumMod val="65000"/>
                    <a:lumOff val="35000"/>
                  </a:schemeClr>
                </a:solidFill>
                <a:uFillTx/>
                <a:latin typeface="+mn-lt"/>
              </a:defRPr>
            </a:lvl2pPr>
            <a:lvl3pPr marL="1371600" marR="0" lvl="2" indent="-274320" fontAlgn="auto">
              <a:lnSpc>
                <a:spcPct val="120000"/>
              </a:lnSpc>
              <a:spcBef>
                <a:spcPts val="0"/>
              </a:spcBef>
              <a:spcAft>
                <a:spcPts val="600"/>
              </a:spcAft>
              <a:buFont typeface="Arial" panose="020B0604020202020204" pitchFamily="34" charset="0"/>
              <a:buChar char="●"/>
              <a:defRPr kumimoji="0" sz="1920" b="0" i="0" u="none" strike="noStrike" cap="none" spc="150" normalizeH="0" baseline="0">
                <a:solidFill>
                  <a:schemeClr val="tx1">
                    <a:lumMod val="65000"/>
                    <a:lumOff val="35000"/>
                  </a:schemeClr>
                </a:solidFill>
                <a:uFillTx/>
                <a:latin typeface="+mn-lt"/>
              </a:defRPr>
            </a:lvl3pPr>
            <a:lvl4pPr marL="1920240" marR="0" lvl="3" indent="-274320" fontAlgn="auto">
              <a:lnSpc>
                <a:spcPct val="120000"/>
              </a:lnSpc>
              <a:spcBef>
                <a:spcPts val="0"/>
              </a:spcBef>
              <a:spcAft>
                <a:spcPts val="300"/>
              </a:spcAft>
              <a:buFont typeface="Wingdings" panose="05000000000000000000" charset="0"/>
              <a:buChar char=""/>
              <a:defRPr kumimoji="0" sz="1680" b="0" i="0" u="none" strike="noStrike" cap="none" spc="150" normalizeH="0" baseline="0">
                <a:solidFill>
                  <a:schemeClr val="tx1">
                    <a:lumMod val="65000"/>
                    <a:lumOff val="35000"/>
                  </a:schemeClr>
                </a:solidFill>
                <a:uFillTx/>
                <a:latin typeface="+mn-lt"/>
              </a:defRPr>
            </a:lvl4pPr>
            <a:lvl5pPr marL="2468880" marR="0" lvl="4" indent="-274320" fontAlgn="auto">
              <a:lnSpc>
                <a:spcPct val="120000"/>
              </a:lnSpc>
              <a:spcBef>
                <a:spcPts val="0"/>
              </a:spcBef>
              <a:spcAft>
                <a:spcPts val="300"/>
              </a:spcAft>
              <a:buFont typeface="Arial" panose="020B0604020202020204" pitchFamily="34" charset="0"/>
              <a:buChar char="•"/>
              <a:defRPr kumimoji="0" sz="1680" b="0" i="0" u="none" strike="noStrike" cap="none" spc="150" normalizeH="0" baseline="0">
                <a:solidFill>
                  <a:schemeClr val="tx1">
                    <a:lumMod val="65000"/>
                    <a:lumOff val="35000"/>
                  </a:schemeClr>
                </a:solidFill>
                <a:uFillTx/>
                <a:latin typeface="+mn-lt"/>
              </a:defRPr>
            </a:lvl5pPr>
            <a:lvl6pPr indent="0">
              <a:lnSpc>
                <a:spcPct val="90000"/>
              </a:lnSpc>
              <a:spcBef>
                <a:spcPts val="600"/>
              </a:spcBef>
              <a:buFont typeface="Arial" panose="020B0604020202020204" pitchFamily="34" charset="0"/>
              <a:buNone/>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lvl="0" algn="l">
              <a:buClrTx/>
              <a:buSzTx/>
            </a:pPr>
            <a:r>
              <a:rPr dirty="0">
                <a:latin typeface="+mn-lt"/>
                <a:sym typeface="+mn-ea"/>
              </a:rPr>
              <a:t>Click to add text</a:t>
            </a:r>
            <a:endParaRPr dirty="0">
              <a:sym typeface="+mn-ea"/>
            </a:endParaRPr>
          </a:p>
        </p:txBody>
      </p:sp>
      <p:sp>
        <p:nvSpPr>
          <p:cNvPr id="9" name="正文"/>
          <p:cNvSpPr txBox="1">
            <a:spLocks noGrp="1"/>
          </p:cNvSpPr>
          <p:nvPr>
            <p:ph idx="45" hasCustomPrompt="1"/>
            <p:custDataLst>
              <p:tags r:id="rId5"/>
            </p:custDataLst>
          </p:nvPr>
        </p:nvSpPr>
        <p:spPr>
          <a:xfrm>
            <a:off x="730080" y="1788428"/>
            <a:ext cx="6212160" cy="5711083"/>
          </a:xfrm>
          <a:prstGeom prst="rect">
            <a:avLst/>
          </a:prstGeom>
          <a:ln>
            <a:noFill/>
            <a:prstDash val="sysDash"/>
          </a:ln>
        </p:spPr>
        <p:txBody>
          <a:bodyPr vert="horz" lIns="90000" tIns="46800" rIns="90000" bIns="46800" rtlCol="0">
            <a:normAutofit/>
          </a:bodyPr>
          <a:lstStyle>
            <a:lvl1pPr marL="274320" marR="0" lvl="0" indent="-27432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2160" b="0" i="0" u="none" strike="noStrike" kern="1200" cap="none" spc="0" normalizeH="0" baseline="0" noProof="1" dirty="0">
                <a:ln>
                  <a:noFill/>
                  <a:prstDash val="sysDot"/>
                </a:ln>
                <a:solidFill>
                  <a:schemeClr val="tx1">
                    <a:lumMod val="75000"/>
                    <a:lumOff val="25000"/>
                  </a:schemeClr>
                </a:solidFill>
                <a:uFillTx/>
                <a:latin typeface="+mn-lt"/>
                <a:sym typeface="+mn-ea"/>
              </a:defRPr>
            </a:lvl1pPr>
            <a:lvl2pPr marL="822960" marR="0" lvl="1" indent="-274320" fontAlgn="auto">
              <a:lnSpc>
                <a:spcPct val="120000"/>
              </a:lnSpc>
              <a:spcBef>
                <a:spcPts val="0"/>
              </a:spcBef>
              <a:spcAft>
                <a:spcPts val="600"/>
              </a:spcAft>
              <a:buFont typeface="Arial" panose="020B0604020202020204" pitchFamily="34" charset="0"/>
              <a:buChar char="●"/>
              <a:tabLst>
                <a:tab pos="1609725" algn="l"/>
              </a:tabLst>
              <a:defRPr kumimoji="0" sz="1920" b="0" i="0" u="none" strike="noStrike" cap="none" spc="150" normalizeH="0" baseline="0">
                <a:solidFill>
                  <a:schemeClr val="tx1">
                    <a:lumMod val="65000"/>
                    <a:lumOff val="35000"/>
                  </a:schemeClr>
                </a:solidFill>
                <a:uFillTx/>
                <a:latin typeface="+mn-lt"/>
              </a:defRPr>
            </a:lvl2pPr>
            <a:lvl3pPr marL="1371600" marR="0" lvl="2" indent="-274320" fontAlgn="auto">
              <a:lnSpc>
                <a:spcPct val="120000"/>
              </a:lnSpc>
              <a:spcBef>
                <a:spcPts val="0"/>
              </a:spcBef>
              <a:spcAft>
                <a:spcPts val="600"/>
              </a:spcAft>
              <a:buFont typeface="Arial" panose="020B0604020202020204" pitchFamily="34" charset="0"/>
              <a:buChar char="●"/>
              <a:defRPr kumimoji="0" sz="1920" b="0" i="0" u="none" strike="noStrike" cap="none" spc="150" normalizeH="0" baseline="0">
                <a:solidFill>
                  <a:schemeClr val="tx1">
                    <a:lumMod val="65000"/>
                    <a:lumOff val="35000"/>
                  </a:schemeClr>
                </a:solidFill>
                <a:uFillTx/>
                <a:latin typeface="+mn-lt"/>
              </a:defRPr>
            </a:lvl3pPr>
            <a:lvl4pPr marL="1920240" marR="0" lvl="3" indent="-274320" fontAlgn="auto">
              <a:lnSpc>
                <a:spcPct val="120000"/>
              </a:lnSpc>
              <a:spcBef>
                <a:spcPts val="0"/>
              </a:spcBef>
              <a:spcAft>
                <a:spcPts val="300"/>
              </a:spcAft>
              <a:buFont typeface="Wingdings" panose="05000000000000000000" charset="0"/>
              <a:buChar char=""/>
              <a:defRPr kumimoji="0" sz="1680" b="0" i="0" u="none" strike="noStrike" cap="none" spc="150" normalizeH="0" baseline="0">
                <a:solidFill>
                  <a:schemeClr val="tx1">
                    <a:lumMod val="65000"/>
                    <a:lumOff val="35000"/>
                  </a:schemeClr>
                </a:solidFill>
                <a:uFillTx/>
                <a:latin typeface="+mn-lt"/>
              </a:defRPr>
            </a:lvl4pPr>
            <a:lvl5pPr marL="2468880" marR="0" lvl="4" indent="-274320" fontAlgn="auto">
              <a:lnSpc>
                <a:spcPct val="120000"/>
              </a:lnSpc>
              <a:spcBef>
                <a:spcPts val="0"/>
              </a:spcBef>
              <a:spcAft>
                <a:spcPts val="300"/>
              </a:spcAft>
              <a:buFont typeface="Arial" panose="020B0604020202020204" pitchFamily="34" charset="0"/>
              <a:buChar char="•"/>
              <a:defRPr kumimoji="0" sz="1680" b="0" i="0" u="none" strike="noStrike" cap="none" spc="150" normalizeH="0" baseline="0">
                <a:solidFill>
                  <a:schemeClr val="tx1">
                    <a:lumMod val="65000"/>
                    <a:lumOff val="35000"/>
                  </a:schemeClr>
                </a:solidFill>
                <a:uFillTx/>
                <a:latin typeface="+mn-lt"/>
              </a:defRPr>
            </a:lvl5pPr>
            <a:lvl6pPr indent="0">
              <a:lnSpc>
                <a:spcPct val="90000"/>
              </a:lnSpc>
              <a:spcBef>
                <a:spcPts val="600"/>
              </a:spcBef>
              <a:buFont typeface="Arial" panose="020B0604020202020204" pitchFamily="34" charset="0"/>
              <a:buNone/>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lvl="0"/>
            <a:r>
              <a:rPr dirty="0">
                <a:latin typeface="+mn-lt"/>
                <a:sym typeface="+mn-ea"/>
              </a:rPr>
              <a:t>Click to add text</a:t>
            </a:r>
            <a:endParaRPr dirty="0">
              <a:sym typeface="+mn-ea"/>
            </a:endParaRPr>
          </a:p>
        </p:txBody>
      </p:sp>
      <p:sp>
        <p:nvSpPr>
          <p:cNvPr id="507" name="椭圆 506"/>
          <p:cNvSpPr/>
          <p:nvPr>
            <p:custDataLst>
              <p:tags r:id="rId6"/>
            </p:custDataLst>
          </p:nvPr>
        </p:nvSpPr>
        <p:spPr>
          <a:xfrm rot="5400000">
            <a:off x="2039874"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08" name="椭圆 507"/>
          <p:cNvSpPr/>
          <p:nvPr>
            <p:custDataLst>
              <p:tags r:id="rId7"/>
            </p:custDataLst>
          </p:nvPr>
        </p:nvSpPr>
        <p:spPr>
          <a:xfrm rot="5400000">
            <a:off x="2039874"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09" name="椭圆 508"/>
          <p:cNvSpPr/>
          <p:nvPr>
            <p:custDataLst>
              <p:tags r:id="rId8"/>
            </p:custDataLst>
          </p:nvPr>
        </p:nvSpPr>
        <p:spPr>
          <a:xfrm rot="5400000">
            <a:off x="2039874"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10" name="椭圆 509"/>
          <p:cNvSpPr/>
          <p:nvPr>
            <p:custDataLst>
              <p:tags r:id="rId9"/>
            </p:custDataLst>
          </p:nvPr>
        </p:nvSpPr>
        <p:spPr>
          <a:xfrm rot="5400000">
            <a:off x="2039874"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11" name="椭圆 510"/>
          <p:cNvSpPr/>
          <p:nvPr>
            <p:custDataLst>
              <p:tags r:id="rId10"/>
            </p:custDataLst>
          </p:nvPr>
        </p:nvSpPr>
        <p:spPr>
          <a:xfrm rot="5400000">
            <a:off x="1818894"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12" name="椭圆 511"/>
          <p:cNvSpPr/>
          <p:nvPr>
            <p:custDataLst>
              <p:tags r:id="rId11"/>
            </p:custDataLst>
          </p:nvPr>
        </p:nvSpPr>
        <p:spPr>
          <a:xfrm rot="5400000">
            <a:off x="1818894"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13" name="椭圆 512"/>
          <p:cNvSpPr/>
          <p:nvPr>
            <p:custDataLst>
              <p:tags r:id="rId12"/>
            </p:custDataLst>
          </p:nvPr>
        </p:nvSpPr>
        <p:spPr>
          <a:xfrm rot="5400000">
            <a:off x="1818894"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14" name="椭圆 513"/>
          <p:cNvSpPr/>
          <p:nvPr>
            <p:custDataLst>
              <p:tags r:id="rId13"/>
            </p:custDataLst>
          </p:nvPr>
        </p:nvSpPr>
        <p:spPr>
          <a:xfrm rot="5400000">
            <a:off x="1818894"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15" name="椭圆 514"/>
          <p:cNvSpPr/>
          <p:nvPr>
            <p:custDataLst>
              <p:tags r:id="rId14"/>
            </p:custDataLst>
          </p:nvPr>
        </p:nvSpPr>
        <p:spPr>
          <a:xfrm rot="5400000">
            <a:off x="1598676"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16" name="椭圆 515"/>
          <p:cNvSpPr/>
          <p:nvPr>
            <p:custDataLst>
              <p:tags r:id="rId15"/>
            </p:custDataLst>
          </p:nvPr>
        </p:nvSpPr>
        <p:spPr>
          <a:xfrm rot="5400000">
            <a:off x="1598676"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17" name="椭圆 516"/>
          <p:cNvSpPr/>
          <p:nvPr>
            <p:custDataLst>
              <p:tags r:id="rId16"/>
            </p:custDataLst>
          </p:nvPr>
        </p:nvSpPr>
        <p:spPr>
          <a:xfrm rot="5400000">
            <a:off x="1598676"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18" name="椭圆 517"/>
          <p:cNvSpPr/>
          <p:nvPr>
            <p:custDataLst>
              <p:tags r:id="rId17"/>
            </p:custDataLst>
          </p:nvPr>
        </p:nvSpPr>
        <p:spPr>
          <a:xfrm rot="5400000">
            <a:off x="1598676"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19" name="椭圆 518"/>
          <p:cNvSpPr/>
          <p:nvPr>
            <p:custDataLst>
              <p:tags r:id="rId18"/>
            </p:custDataLst>
          </p:nvPr>
        </p:nvSpPr>
        <p:spPr>
          <a:xfrm rot="5400000">
            <a:off x="1377696"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20" name="椭圆 519"/>
          <p:cNvSpPr/>
          <p:nvPr>
            <p:custDataLst>
              <p:tags r:id="rId19"/>
            </p:custDataLst>
          </p:nvPr>
        </p:nvSpPr>
        <p:spPr>
          <a:xfrm rot="5400000">
            <a:off x="1377696"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21" name="椭圆 520"/>
          <p:cNvSpPr/>
          <p:nvPr>
            <p:custDataLst>
              <p:tags r:id="rId20"/>
            </p:custDataLst>
          </p:nvPr>
        </p:nvSpPr>
        <p:spPr>
          <a:xfrm rot="5400000">
            <a:off x="1377696"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22" name="椭圆 521"/>
          <p:cNvSpPr/>
          <p:nvPr>
            <p:custDataLst>
              <p:tags r:id="rId21"/>
            </p:custDataLst>
          </p:nvPr>
        </p:nvSpPr>
        <p:spPr>
          <a:xfrm rot="5400000">
            <a:off x="1377696"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23" name="椭圆 522"/>
          <p:cNvSpPr/>
          <p:nvPr>
            <p:custDataLst>
              <p:tags r:id="rId22"/>
            </p:custDataLst>
          </p:nvPr>
        </p:nvSpPr>
        <p:spPr>
          <a:xfrm rot="5400000">
            <a:off x="1157478"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24" name="椭圆 523"/>
          <p:cNvSpPr/>
          <p:nvPr>
            <p:custDataLst>
              <p:tags r:id="rId23"/>
            </p:custDataLst>
          </p:nvPr>
        </p:nvSpPr>
        <p:spPr>
          <a:xfrm rot="5400000">
            <a:off x="1157478"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25" name="椭圆 524"/>
          <p:cNvSpPr/>
          <p:nvPr>
            <p:custDataLst>
              <p:tags r:id="rId24"/>
            </p:custDataLst>
          </p:nvPr>
        </p:nvSpPr>
        <p:spPr>
          <a:xfrm rot="5400000">
            <a:off x="1157478"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26" name="椭圆 525"/>
          <p:cNvSpPr/>
          <p:nvPr>
            <p:custDataLst>
              <p:tags r:id="rId25"/>
            </p:custDataLst>
          </p:nvPr>
        </p:nvSpPr>
        <p:spPr>
          <a:xfrm rot="5400000">
            <a:off x="1157478"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27" name="椭圆 526"/>
          <p:cNvSpPr/>
          <p:nvPr>
            <p:custDataLst>
              <p:tags r:id="rId26"/>
            </p:custDataLst>
          </p:nvPr>
        </p:nvSpPr>
        <p:spPr>
          <a:xfrm rot="5400000">
            <a:off x="3131820"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28" name="椭圆 527"/>
          <p:cNvSpPr/>
          <p:nvPr>
            <p:custDataLst>
              <p:tags r:id="rId27"/>
            </p:custDataLst>
          </p:nvPr>
        </p:nvSpPr>
        <p:spPr>
          <a:xfrm rot="5400000">
            <a:off x="3131820"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29" name="椭圆 528"/>
          <p:cNvSpPr/>
          <p:nvPr>
            <p:custDataLst>
              <p:tags r:id="rId28"/>
            </p:custDataLst>
          </p:nvPr>
        </p:nvSpPr>
        <p:spPr>
          <a:xfrm rot="5400000">
            <a:off x="3131820"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30" name="椭圆 529"/>
          <p:cNvSpPr/>
          <p:nvPr>
            <p:custDataLst>
              <p:tags r:id="rId29"/>
            </p:custDataLst>
          </p:nvPr>
        </p:nvSpPr>
        <p:spPr>
          <a:xfrm rot="5400000">
            <a:off x="3131820"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31" name="椭圆 530"/>
          <p:cNvSpPr/>
          <p:nvPr>
            <p:custDataLst>
              <p:tags r:id="rId30"/>
            </p:custDataLst>
          </p:nvPr>
        </p:nvSpPr>
        <p:spPr>
          <a:xfrm rot="5400000">
            <a:off x="2910840"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32" name="椭圆 531"/>
          <p:cNvSpPr/>
          <p:nvPr>
            <p:custDataLst>
              <p:tags r:id="rId31"/>
            </p:custDataLst>
          </p:nvPr>
        </p:nvSpPr>
        <p:spPr>
          <a:xfrm rot="5400000">
            <a:off x="2910840"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33" name="椭圆 532"/>
          <p:cNvSpPr/>
          <p:nvPr>
            <p:custDataLst>
              <p:tags r:id="rId32"/>
            </p:custDataLst>
          </p:nvPr>
        </p:nvSpPr>
        <p:spPr>
          <a:xfrm rot="5400000">
            <a:off x="2910840"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34" name="椭圆 533"/>
          <p:cNvSpPr/>
          <p:nvPr>
            <p:custDataLst>
              <p:tags r:id="rId33"/>
            </p:custDataLst>
          </p:nvPr>
        </p:nvSpPr>
        <p:spPr>
          <a:xfrm rot="5400000">
            <a:off x="2910840"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35" name="椭圆 534"/>
          <p:cNvSpPr/>
          <p:nvPr>
            <p:custDataLst>
              <p:tags r:id="rId34"/>
            </p:custDataLst>
          </p:nvPr>
        </p:nvSpPr>
        <p:spPr>
          <a:xfrm rot="5400000">
            <a:off x="2690622"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36" name="椭圆 535"/>
          <p:cNvSpPr/>
          <p:nvPr>
            <p:custDataLst>
              <p:tags r:id="rId35"/>
            </p:custDataLst>
          </p:nvPr>
        </p:nvSpPr>
        <p:spPr>
          <a:xfrm rot="5400000">
            <a:off x="2690622"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37" name="椭圆 536"/>
          <p:cNvSpPr/>
          <p:nvPr>
            <p:custDataLst>
              <p:tags r:id="rId36"/>
            </p:custDataLst>
          </p:nvPr>
        </p:nvSpPr>
        <p:spPr>
          <a:xfrm rot="5400000">
            <a:off x="2690622"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38" name="椭圆 537"/>
          <p:cNvSpPr/>
          <p:nvPr>
            <p:custDataLst>
              <p:tags r:id="rId37"/>
            </p:custDataLst>
          </p:nvPr>
        </p:nvSpPr>
        <p:spPr>
          <a:xfrm rot="5400000">
            <a:off x="2690622"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39" name="椭圆 538"/>
          <p:cNvSpPr/>
          <p:nvPr>
            <p:custDataLst>
              <p:tags r:id="rId38"/>
            </p:custDataLst>
          </p:nvPr>
        </p:nvSpPr>
        <p:spPr>
          <a:xfrm rot="5400000">
            <a:off x="2469642"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40" name="椭圆 539"/>
          <p:cNvSpPr/>
          <p:nvPr>
            <p:custDataLst>
              <p:tags r:id="rId39"/>
            </p:custDataLst>
          </p:nvPr>
        </p:nvSpPr>
        <p:spPr>
          <a:xfrm rot="5400000">
            <a:off x="2469642"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41" name="椭圆 540"/>
          <p:cNvSpPr/>
          <p:nvPr>
            <p:custDataLst>
              <p:tags r:id="rId40"/>
            </p:custDataLst>
          </p:nvPr>
        </p:nvSpPr>
        <p:spPr>
          <a:xfrm rot="5400000">
            <a:off x="2469642"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42" name="椭圆 541"/>
          <p:cNvSpPr/>
          <p:nvPr>
            <p:custDataLst>
              <p:tags r:id="rId41"/>
            </p:custDataLst>
          </p:nvPr>
        </p:nvSpPr>
        <p:spPr>
          <a:xfrm rot="5400000">
            <a:off x="2469642"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43" name="椭圆 542"/>
          <p:cNvSpPr/>
          <p:nvPr>
            <p:custDataLst>
              <p:tags r:id="rId42"/>
            </p:custDataLst>
          </p:nvPr>
        </p:nvSpPr>
        <p:spPr>
          <a:xfrm rot="5400000">
            <a:off x="2249424"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44" name="椭圆 543"/>
          <p:cNvSpPr/>
          <p:nvPr>
            <p:custDataLst>
              <p:tags r:id="rId43"/>
            </p:custDataLst>
          </p:nvPr>
        </p:nvSpPr>
        <p:spPr>
          <a:xfrm rot="5400000">
            <a:off x="2249424"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45" name="椭圆 544"/>
          <p:cNvSpPr/>
          <p:nvPr>
            <p:custDataLst>
              <p:tags r:id="rId44"/>
            </p:custDataLst>
          </p:nvPr>
        </p:nvSpPr>
        <p:spPr>
          <a:xfrm rot="5400000">
            <a:off x="2249424"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46" name="椭圆 545"/>
          <p:cNvSpPr/>
          <p:nvPr>
            <p:custDataLst>
              <p:tags r:id="rId45"/>
            </p:custDataLst>
          </p:nvPr>
        </p:nvSpPr>
        <p:spPr>
          <a:xfrm rot="5400000">
            <a:off x="2249424"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标题"/>
          <p:cNvSpPr txBox="1">
            <a:spLocks noGrp="1"/>
          </p:cNvSpPr>
          <p:nvPr>
            <p:ph type="title" idx="1" hasCustomPrompt="1"/>
            <p:custDataLst>
              <p:tags r:id="rId46"/>
            </p:custDataLst>
          </p:nvPr>
        </p:nvSpPr>
        <p:spPr>
          <a:xfrm>
            <a:off x="730080" y="530818"/>
            <a:ext cx="13163040" cy="817626"/>
          </a:xfrm>
          <a:prstGeom prst="rect">
            <a:avLst/>
          </a:prstGeom>
          <a:noFill/>
        </p:spPr>
        <p:txBody>
          <a:bodyPr vert="horz" wrap="square" rtlCol="0">
            <a:normAutofit/>
          </a:bodyPr>
          <a:lstStyle>
            <a:defPPr>
              <a:defRPr lang="en-US">
                <a:latin typeface="+mj-lt"/>
              </a:defRPr>
            </a:defPPr>
            <a:lvl1pPr marL="0" marR="0" lvl="0" algn="ctr" defTabSz="914400" rtl="0" eaLnBrk="1" fontAlgn="auto" latinLnBrk="0" hangingPunct="1">
              <a:lnSpc>
                <a:spcPct val="100000"/>
              </a:lnSpc>
              <a:buClrTx/>
              <a:buSzTx/>
              <a:buFontTx/>
              <a:buNone/>
              <a:defRPr kumimoji="0" lang="en-US" sz="4320" b="1" i="0" u="none" strike="noStrike" kern="1200" cap="none" spc="0" normalizeH="0" baseline="0" dirty="0">
                <a:gradFill flip="none" rotWithShape="1">
                  <a:gsLst>
                    <a:gs pos="100000">
                      <a:schemeClr val="accent2"/>
                    </a:gs>
                    <a:gs pos="0">
                      <a:schemeClr val="accent1"/>
                    </a:gs>
                  </a:gsLst>
                  <a:lin ang="10800000" scaled="1"/>
                  <a:tileRect/>
                </a:gradFill>
                <a:uFillTx/>
                <a:latin typeface="+mj-lt"/>
                <a:sym typeface="+mn-ea"/>
              </a:defRPr>
            </a:lvl1pPr>
          </a:lstStyle>
          <a:p>
            <a:pPr lvl="0" algn="ctr">
              <a:buClrTx/>
              <a:buSzTx/>
              <a:buFontTx/>
            </a:pPr>
            <a:r>
              <a:rPr dirty="0">
                <a:latin typeface="+mj-lt"/>
                <a:sym typeface="+mn-ea"/>
              </a:rPr>
              <a:t>Click to add title</a:t>
            </a:r>
            <a:endParaRPr dirty="0">
              <a:sym typeface="+mn-ea"/>
            </a:endParaRPr>
          </a:p>
        </p:txBody>
      </p:sp>
      <p:sp>
        <p:nvSpPr>
          <p:cNvPr id="5" name="日期占位符 4"/>
          <p:cNvSpPr>
            <a:spLocks noGrp="1"/>
          </p:cNvSpPr>
          <p:nvPr>
            <p:ph type="dt" sz="half" idx="10"/>
            <p:custDataLst>
              <p:tags r:id="rId47"/>
            </p:custDataLst>
          </p:nvPr>
        </p:nvSpPr>
        <p:spPr>
          <a:xfrm>
            <a:off x="734400" y="7577280"/>
            <a:ext cx="3240000" cy="380160"/>
          </a:xfrm>
        </p:spPr>
        <p:txBody>
          <a:bodyPr/>
          <a:lstStyle/>
          <a:p>
            <a:r>
              <a:rPr lang="en-US"/>
              <a:t>Date Area</a:t>
            </a:r>
            <a:endParaRPr lang="en-US"/>
          </a:p>
        </p:txBody>
      </p:sp>
      <p:sp>
        <p:nvSpPr>
          <p:cNvPr id="6" name="页脚占位符 5"/>
          <p:cNvSpPr>
            <a:spLocks noGrp="1"/>
          </p:cNvSpPr>
          <p:nvPr>
            <p:ph type="ftr" sz="quarter" idx="11"/>
            <p:custDataLst>
              <p:tags r:id="rId48"/>
            </p:custDataLst>
          </p:nvPr>
        </p:nvSpPr>
        <p:spPr>
          <a:xfrm>
            <a:off x="4939200" y="7577280"/>
            <a:ext cx="4752000" cy="380160"/>
          </a:xfrm>
        </p:spPr>
        <p:txBody>
          <a:bodyPr/>
          <a:lstStyle/>
          <a:p>
            <a:endParaRPr lang="en-US" dirty="0"/>
          </a:p>
        </p:txBody>
      </p:sp>
      <p:sp>
        <p:nvSpPr>
          <p:cNvPr id="7" name="灯片编号占位符 6"/>
          <p:cNvSpPr>
            <a:spLocks noGrp="1"/>
          </p:cNvSpPr>
          <p:nvPr>
            <p:ph type="sldNum" sz="quarter" idx="12"/>
            <p:custDataLst>
              <p:tags r:id="rId49"/>
            </p:custDataLst>
          </p:nvPr>
        </p:nvSpPr>
        <p:spPr>
          <a:xfrm>
            <a:off x="10653120" y="7577280"/>
            <a:ext cx="3240000" cy="380160"/>
          </a:xfrm>
        </p:spPr>
        <p:txBody>
          <a:body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showMasterSp="0">
  <p:cSld name="Comparison">
    <p:spTree>
      <p:nvGrpSpPr>
        <p:cNvPr id="1" name=""/>
        <p:cNvGrpSpPr/>
        <p:nvPr/>
      </p:nvGrpSpPr>
      <p:grpSpPr>
        <a:xfrm>
          <a:off x="0" y="0"/>
          <a:ext cx="0" cy="0"/>
          <a:chOff x="0" y="0"/>
          <a:chExt cx="0" cy="0"/>
        </a:xfrm>
      </p:grpSpPr>
      <p:sp>
        <p:nvSpPr>
          <p:cNvPr id="4" name="任意多边形: 形状 3"/>
          <p:cNvSpPr/>
          <p:nvPr userDrawn="1">
            <p:custDataLst>
              <p:tags r:id="rId2"/>
            </p:custDataLst>
          </p:nvPr>
        </p:nvSpPr>
        <p:spPr>
          <a:xfrm>
            <a:off x="12072678" y="6403800"/>
            <a:ext cx="2557722" cy="1825800"/>
          </a:xfrm>
          <a:custGeom>
            <a:avLst/>
            <a:gdLst>
              <a:gd name="connsiteX0" fmla="*/ 1626019 w 2131435"/>
              <a:gd name="connsiteY0" fmla="*/ 101 h 1521500"/>
              <a:gd name="connsiteX1" fmla="*/ 2089085 w 2131435"/>
              <a:gd name="connsiteY1" fmla="*/ 91213 h 1521500"/>
              <a:gd name="connsiteX2" fmla="*/ 2131435 w 2131435"/>
              <a:gd name="connsiteY2" fmla="*/ 113428 h 1521500"/>
              <a:gd name="connsiteX3" fmla="*/ 2131435 w 2131435"/>
              <a:gd name="connsiteY3" fmla="*/ 1521500 h 1521500"/>
              <a:gd name="connsiteX4" fmla="*/ 0 w 2131435"/>
              <a:gd name="connsiteY4" fmla="*/ 1521500 h 1521500"/>
              <a:gd name="connsiteX5" fmla="*/ 6520 w 2131435"/>
              <a:gd name="connsiteY5" fmla="*/ 1452674 h 1521500"/>
              <a:gd name="connsiteX6" fmla="*/ 521147 w 2131435"/>
              <a:gd name="connsiteY6" fmla="*/ 489350 h 1521500"/>
              <a:gd name="connsiteX7" fmla="*/ 1626019 w 2131435"/>
              <a:gd name="connsiteY7" fmla="*/ 101 h 152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1435" h="1521500">
                <a:moveTo>
                  <a:pt x="1626019" y="101"/>
                </a:moveTo>
                <a:cubicBezTo>
                  <a:pt x="1790692" y="-1978"/>
                  <a:pt x="1948356" y="28036"/>
                  <a:pt x="2089085" y="91213"/>
                </a:cubicBezTo>
                <a:lnTo>
                  <a:pt x="2131435" y="113428"/>
                </a:lnTo>
                <a:lnTo>
                  <a:pt x="2131435" y="1521500"/>
                </a:lnTo>
                <a:lnTo>
                  <a:pt x="0" y="1521500"/>
                </a:lnTo>
                <a:lnTo>
                  <a:pt x="6520" y="1452674"/>
                </a:lnTo>
                <a:cubicBezTo>
                  <a:pt x="53971" y="1118979"/>
                  <a:pt x="229262" y="771506"/>
                  <a:pt x="521147" y="489350"/>
                </a:cubicBezTo>
                <a:cubicBezTo>
                  <a:pt x="849518" y="171924"/>
                  <a:pt x="1255507" y="4778"/>
                  <a:pt x="1626019" y="101"/>
                </a:cubicBezTo>
                <a:close/>
              </a:path>
            </a:pathLst>
          </a:custGeom>
          <a:gradFill>
            <a:gsLst>
              <a:gs pos="0">
                <a:schemeClr val="accent2">
                  <a:lumMod val="20000"/>
                  <a:lumOff val="80000"/>
                </a:schemeClr>
              </a:gs>
              <a:gs pos="100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a:p>
        </p:txBody>
      </p:sp>
      <p:sp>
        <p:nvSpPr>
          <p:cNvPr id="2" name="任意多边形: 形状 1"/>
          <p:cNvSpPr/>
          <p:nvPr userDrawn="1">
            <p:custDataLst>
              <p:tags r:id="rId3"/>
            </p:custDataLst>
          </p:nvPr>
        </p:nvSpPr>
        <p:spPr>
          <a:xfrm>
            <a:off x="0" y="2"/>
            <a:ext cx="2129242" cy="1724848"/>
          </a:xfrm>
          <a:custGeom>
            <a:avLst/>
            <a:gdLst>
              <a:gd name="connsiteX0" fmla="*/ 0 w 1774368"/>
              <a:gd name="connsiteY0" fmla="*/ 0 h 1437373"/>
              <a:gd name="connsiteX1" fmla="*/ 1774368 w 1774368"/>
              <a:gd name="connsiteY1" fmla="*/ 0 h 1437373"/>
              <a:gd name="connsiteX2" fmla="*/ 1753498 w 1774368"/>
              <a:gd name="connsiteY2" fmla="*/ 110326 h 1437373"/>
              <a:gd name="connsiteX3" fmla="*/ 1262636 w 1774368"/>
              <a:gd name="connsiteY3" fmla="*/ 948023 h 1437373"/>
              <a:gd name="connsiteX4" fmla="*/ 35728 w 1774368"/>
              <a:gd name="connsiteY4" fmla="*/ 1432797 h 1437373"/>
              <a:gd name="connsiteX5" fmla="*/ 0 w 1774368"/>
              <a:gd name="connsiteY5" fmla="*/ 1427788 h 143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4368" h="1437373">
                <a:moveTo>
                  <a:pt x="0" y="0"/>
                </a:moveTo>
                <a:lnTo>
                  <a:pt x="1774368" y="0"/>
                </a:lnTo>
                <a:lnTo>
                  <a:pt x="1753498" y="110326"/>
                </a:lnTo>
                <a:cubicBezTo>
                  <a:pt x="1684168" y="404241"/>
                  <a:pt x="1518035" y="701136"/>
                  <a:pt x="1262636" y="948023"/>
                </a:cubicBezTo>
                <a:cubicBezTo>
                  <a:pt x="897780" y="1300719"/>
                  <a:pt x="437098" y="1467884"/>
                  <a:pt x="35728" y="1432797"/>
                </a:cubicBezTo>
                <a:lnTo>
                  <a:pt x="0" y="1427788"/>
                </a:lnTo>
                <a:close/>
              </a:path>
            </a:pathLst>
          </a:custGeom>
          <a:gradFill>
            <a:gsLst>
              <a:gs pos="0">
                <a:schemeClr val="accent2">
                  <a:lumMod val="20000"/>
                  <a:lumOff val="80000"/>
                </a:schemeClr>
              </a:gs>
              <a:gs pos="100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p>
            <a:pPr algn="ctr"/>
            <a:endParaRPr lang="en-US" sz="2160"/>
          </a:p>
        </p:txBody>
      </p:sp>
      <p:sp>
        <p:nvSpPr>
          <p:cNvPr id="14" name="正文"/>
          <p:cNvSpPr txBox="1">
            <a:spLocks noGrp="1"/>
          </p:cNvSpPr>
          <p:nvPr>
            <p:ph idx="48" hasCustomPrompt="1"/>
            <p:custDataLst>
              <p:tags r:id="rId4"/>
            </p:custDataLst>
          </p:nvPr>
        </p:nvSpPr>
        <p:spPr>
          <a:xfrm>
            <a:off x="7482240" y="2224800"/>
            <a:ext cx="6410880" cy="5274720"/>
          </a:xfrm>
          <a:prstGeom prst="rect">
            <a:avLst/>
          </a:prstGeom>
          <a:ln>
            <a:noFill/>
            <a:prstDash val="sysDash"/>
          </a:ln>
        </p:spPr>
        <p:txBody>
          <a:bodyPr vert="horz" lIns="90000" tIns="46800" rIns="90000" bIns="46800" rtlCol="0">
            <a:normAutofit/>
          </a:bodyPr>
          <a:lstStyle>
            <a:lvl1pPr marL="274320" marR="0" lvl="0" indent="-27432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2160" b="0" i="0" u="none" strike="noStrike" kern="1200" cap="none" spc="0" normalizeH="0" baseline="0" noProof="1" dirty="0">
                <a:ln>
                  <a:noFill/>
                  <a:prstDash val="sysDot"/>
                </a:ln>
                <a:solidFill>
                  <a:schemeClr val="tx1">
                    <a:lumMod val="75000"/>
                    <a:lumOff val="25000"/>
                  </a:schemeClr>
                </a:solidFill>
                <a:uFillTx/>
                <a:latin typeface="+mn-lt"/>
                <a:sym typeface="+mn-ea"/>
              </a:defRPr>
            </a:lvl1pPr>
            <a:lvl2pPr marL="822960" marR="0" lvl="1" indent="-274320" fontAlgn="auto">
              <a:lnSpc>
                <a:spcPct val="120000"/>
              </a:lnSpc>
              <a:spcBef>
                <a:spcPts val="0"/>
              </a:spcBef>
              <a:spcAft>
                <a:spcPts val="600"/>
              </a:spcAft>
              <a:buFont typeface="Arial" panose="020B0604020202020204" pitchFamily="34" charset="0"/>
              <a:buChar char="●"/>
              <a:tabLst>
                <a:tab pos="1609725" algn="l"/>
              </a:tabLst>
              <a:defRPr kumimoji="0" sz="1920" b="0" i="0" u="none" strike="noStrike" cap="none" spc="150" normalizeH="0" baseline="0">
                <a:solidFill>
                  <a:schemeClr val="tx1">
                    <a:lumMod val="65000"/>
                    <a:lumOff val="35000"/>
                  </a:schemeClr>
                </a:solidFill>
                <a:uFillTx/>
                <a:latin typeface="+mn-lt"/>
              </a:defRPr>
            </a:lvl2pPr>
            <a:lvl3pPr marL="1371600" marR="0" lvl="2" indent="-274320" fontAlgn="auto">
              <a:lnSpc>
                <a:spcPct val="120000"/>
              </a:lnSpc>
              <a:spcBef>
                <a:spcPts val="0"/>
              </a:spcBef>
              <a:spcAft>
                <a:spcPts val="600"/>
              </a:spcAft>
              <a:buFont typeface="Arial" panose="020B0604020202020204" pitchFamily="34" charset="0"/>
              <a:buChar char="●"/>
              <a:defRPr kumimoji="0" sz="1920" b="0" i="0" u="none" strike="noStrike" cap="none" spc="150" normalizeH="0" baseline="0">
                <a:solidFill>
                  <a:schemeClr val="tx1">
                    <a:lumMod val="65000"/>
                    <a:lumOff val="35000"/>
                  </a:schemeClr>
                </a:solidFill>
                <a:uFillTx/>
                <a:latin typeface="+mn-lt"/>
              </a:defRPr>
            </a:lvl3pPr>
            <a:lvl4pPr marL="1920240" marR="0" lvl="3" indent="-274320" fontAlgn="auto">
              <a:lnSpc>
                <a:spcPct val="120000"/>
              </a:lnSpc>
              <a:spcBef>
                <a:spcPts val="0"/>
              </a:spcBef>
              <a:spcAft>
                <a:spcPts val="300"/>
              </a:spcAft>
              <a:buFont typeface="Wingdings" panose="05000000000000000000" charset="0"/>
              <a:buChar char=""/>
              <a:defRPr kumimoji="0" sz="1680" b="0" i="0" u="none" strike="noStrike" cap="none" spc="150" normalizeH="0" baseline="0">
                <a:solidFill>
                  <a:schemeClr val="tx1">
                    <a:lumMod val="65000"/>
                    <a:lumOff val="35000"/>
                  </a:schemeClr>
                </a:solidFill>
                <a:uFillTx/>
                <a:latin typeface="+mn-lt"/>
              </a:defRPr>
            </a:lvl4pPr>
            <a:lvl5pPr marL="2468880" marR="0" lvl="4" indent="-274320" fontAlgn="auto">
              <a:lnSpc>
                <a:spcPct val="120000"/>
              </a:lnSpc>
              <a:spcBef>
                <a:spcPts val="0"/>
              </a:spcBef>
              <a:spcAft>
                <a:spcPts val="300"/>
              </a:spcAft>
              <a:buFont typeface="Arial" panose="020B0604020202020204" pitchFamily="34" charset="0"/>
              <a:buChar char="•"/>
              <a:defRPr kumimoji="0" sz="1680" b="0" i="0" u="none" strike="noStrike" cap="none" spc="150" normalizeH="0" baseline="0">
                <a:solidFill>
                  <a:schemeClr val="tx1">
                    <a:lumMod val="65000"/>
                    <a:lumOff val="35000"/>
                  </a:schemeClr>
                </a:solidFill>
                <a:uFillTx/>
                <a:latin typeface="+mn-lt"/>
              </a:defRPr>
            </a:lvl5pPr>
            <a:lvl6pPr indent="0">
              <a:lnSpc>
                <a:spcPct val="90000"/>
              </a:lnSpc>
              <a:spcBef>
                <a:spcPts val="600"/>
              </a:spcBef>
              <a:buFont typeface="Arial" panose="020B0604020202020204" pitchFamily="34" charset="0"/>
              <a:buNone/>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lvl="0" algn="l">
              <a:buClrTx/>
              <a:buSzTx/>
            </a:pPr>
            <a:r>
              <a:rPr dirty="0">
                <a:latin typeface="+mn-lt"/>
                <a:sym typeface="+mn-ea"/>
              </a:rPr>
              <a:t>Click to add text</a:t>
            </a:r>
            <a:endParaRPr dirty="0">
              <a:sym typeface="+mn-ea"/>
            </a:endParaRPr>
          </a:p>
        </p:txBody>
      </p:sp>
      <p:sp>
        <p:nvSpPr>
          <p:cNvPr id="13" name="标题"/>
          <p:cNvSpPr txBox="1">
            <a:spLocks noGrp="1"/>
          </p:cNvSpPr>
          <p:nvPr>
            <p:ph type="title" idx="47" hasCustomPrompt="1"/>
            <p:custDataLst>
              <p:tags r:id="rId5"/>
            </p:custDataLst>
          </p:nvPr>
        </p:nvSpPr>
        <p:spPr>
          <a:xfrm>
            <a:off x="7482240" y="1702884"/>
            <a:ext cx="6410880" cy="504444"/>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2400" b="1" i="0" u="none" strike="noStrike" kern="1200" cap="none" spc="0" normalizeH="0" baseline="0" noProof="1" dirty="0">
                <a:solidFill>
                  <a:schemeClr val="tx1">
                    <a:lumMod val="85000"/>
                    <a:lumOff val="15000"/>
                  </a:schemeClr>
                </a:solidFill>
                <a:latin typeface="+mj-lt"/>
              </a:defRPr>
            </a:lvl1pPr>
          </a:lstStyle>
          <a:p>
            <a:pPr lvl="0"/>
            <a:r>
              <a:rPr dirty="0">
                <a:latin typeface="+mj-lt"/>
                <a:sym typeface="+mn-ea"/>
              </a:rPr>
              <a:t>Click to add title</a:t>
            </a:r>
            <a:endParaRPr dirty="0">
              <a:sym typeface="+mn-ea"/>
            </a:endParaRPr>
          </a:p>
        </p:txBody>
      </p:sp>
      <p:sp>
        <p:nvSpPr>
          <p:cNvPr id="12" name="正文"/>
          <p:cNvSpPr txBox="1">
            <a:spLocks noGrp="1"/>
          </p:cNvSpPr>
          <p:nvPr>
            <p:ph idx="46" hasCustomPrompt="1"/>
            <p:custDataLst>
              <p:tags r:id="rId6"/>
            </p:custDataLst>
          </p:nvPr>
        </p:nvSpPr>
        <p:spPr>
          <a:xfrm>
            <a:off x="730080" y="2224800"/>
            <a:ext cx="6410880" cy="5274720"/>
          </a:xfrm>
          <a:prstGeom prst="rect">
            <a:avLst/>
          </a:prstGeom>
          <a:ln>
            <a:noFill/>
            <a:prstDash val="sysDash"/>
          </a:ln>
        </p:spPr>
        <p:txBody>
          <a:bodyPr vert="horz" lIns="90000" tIns="46800" rIns="90000" bIns="46800" rtlCol="0">
            <a:normAutofit/>
          </a:bodyPr>
          <a:lstStyle>
            <a:lvl1pPr marL="274320" marR="0" lvl="0" indent="-27432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2160" b="0" i="0" u="none" strike="noStrike" kern="1200" cap="none" spc="0" normalizeH="0" baseline="0" noProof="1" dirty="0">
                <a:ln>
                  <a:noFill/>
                  <a:prstDash val="sysDot"/>
                </a:ln>
                <a:solidFill>
                  <a:schemeClr val="tx1">
                    <a:lumMod val="75000"/>
                    <a:lumOff val="25000"/>
                  </a:schemeClr>
                </a:solidFill>
                <a:uFillTx/>
                <a:latin typeface="+mn-lt"/>
                <a:sym typeface="+mn-ea"/>
              </a:defRPr>
            </a:lvl1pPr>
            <a:lvl2pPr marL="822960" marR="0" lvl="1" indent="-274320" fontAlgn="auto">
              <a:lnSpc>
                <a:spcPct val="120000"/>
              </a:lnSpc>
              <a:spcBef>
                <a:spcPts val="0"/>
              </a:spcBef>
              <a:spcAft>
                <a:spcPts val="600"/>
              </a:spcAft>
              <a:buFont typeface="Arial" panose="020B0604020202020204" pitchFamily="34" charset="0"/>
              <a:buChar char="●"/>
              <a:tabLst>
                <a:tab pos="1609725" algn="l"/>
              </a:tabLst>
              <a:defRPr kumimoji="0" sz="1920" b="0" i="0" u="none" strike="noStrike" cap="none" spc="150" normalizeH="0" baseline="0">
                <a:solidFill>
                  <a:schemeClr val="tx1">
                    <a:lumMod val="65000"/>
                    <a:lumOff val="35000"/>
                  </a:schemeClr>
                </a:solidFill>
                <a:uFillTx/>
                <a:latin typeface="+mn-lt"/>
              </a:defRPr>
            </a:lvl2pPr>
            <a:lvl3pPr marL="1371600" marR="0" lvl="2" indent="-274320" fontAlgn="auto">
              <a:lnSpc>
                <a:spcPct val="120000"/>
              </a:lnSpc>
              <a:spcBef>
                <a:spcPts val="0"/>
              </a:spcBef>
              <a:spcAft>
                <a:spcPts val="600"/>
              </a:spcAft>
              <a:buFont typeface="Arial" panose="020B0604020202020204" pitchFamily="34" charset="0"/>
              <a:buChar char="●"/>
              <a:defRPr kumimoji="0" sz="1920" b="0" i="0" u="none" strike="noStrike" cap="none" spc="150" normalizeH="0" baseline="0">
                <a:solidFill>
                  <a:schemeClr val="tx1">
                    <a:lumMod val="65000"/>
                    <a:lumOff val="35000"/>
                  </a:schemeClr>
                </a:solidFill>
                <a:uFillTx/>
                <a:latin typeface="+mn-lt"/>
              </a:defRPr>
            </a:lvl3pPr>
            <a:lvl4pPr marL="1920240" marR="0" lvl="3" indent="-274320" fontAlgn="auto">
              <a:lnSpc>
                <a:spcPct val="120000"/>
              </a:lnSpc>
              <a:spcBef>
                <a:spcPts val="0"/>
              </a:spcBef>
              <a:spcAft>
                <a:spcPts val="300"/>
              </a:spcAft>
              <a:buFont typeface="Wingdings" panose="05000000000000000000" charset="0"/>
              <a:buChar char=""/>
              <a:defRPr kumimoji="0" sz="1680" b="0" i="0" u="none" strike="noStrike" cap="none" spc="150" normalizeH="0" baseline="0">
                <a:solidFill>
                  <a:schemeClr val="tx1">
                    <a:lumMod val="65000"/>
                    <a:lumOff val="35000"/>
                  </a:schemeClr>
                </a:solidFill>
                <a:uFillTx/>
                <a:latin typeface="+mn-lt"/>
              </a:defRPr>
            </a:lvl4pPr>
            <a:lvl5pPr marL="2468880" marR="0" lvl="4" indent="-274320" fontAlgn="auto">
              <a:lnSpc>
                <a:spcPct val="120000"/>
              </a:lnSpc>
              <a:spcBef>
                <a:spcPts val="0"/>
              </a:spcBef>
              <a:spcAft>
                <a:spcPts val="300"/>
              </a:spcAft>
              <a:buFont typeface="Arial" panose="020B0604020202020204" pitchFamily="34" charset="0"/>
              <a:buChar char="•"/>
              <a:defRPr kumimoji="0" sz="1680" b="0" i="0" u="none" strike="noStrike" cap="none" spc="150" normalizeH="0" baseline="0">
                <a:solidFill>
                  <a:schemeClr val="tx1">
                    <a:lumMod val="65000"/>
                    <a:lumOff val="35000"/>
                  </a:schemeClr>
                </a:solidFill>
                <a:uFillTx/>
                <a:latin typeface="+mn-lt"/>
              </a:defRPr>
            </a:lvl5pPr>
            <a:lvl6pPr indent="0">
              <a:lnSpc>
                <a:spcPct val="90000"/>
              </a:lnSpc>
              <a:spcBef>
                <a:spcPts val="600"/>
              </a:spcBef>
              <a:buFont typeface="Arial" panose="020B0604020202020204" pitchFamily="34" charset="0"/>
              <a:buNone/>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lvl="0" algn="l">
              <a:buClrTx/>
              <a:buSzTx/>
            </a:pPr>
            <a:r>
              <a:rPr dirty="0">
                <a:latin typeface="+mn-lt"/>
                <a:sym typeface="+mn-ea"/>
              </a:rPr>
              <a:t>Click to add text</a:t>
            </a:r>
            <a:endParaRPr dirty="0">
              <a:sym typeface="+mn-ea"/>
            </a:endParaRPr>
          </a:p>
        </p:txBody>
      </p:sp>
      <p:sp>
        <p:nvSpPr>
          <p:cNvPr id="11" name="标题"/>
          <p:cNvSpPr txBox="1">
            <a:spLocks noGrp="1"/>
          </p:cNvSpPr>
          <p:nvPr>
            <p:ph type="title" idx="45" hasCustomPrompt="1"/>
            <p:custDataLst>
              <p:tags r:id="rId7"/>
            </p:custDataLst>
          </p:nvPr>
        </p:nvSpPr>
        <p:spPr>
          <a:xfrm>
            <a:off x="730080" y="1715838"/>
            <a:ext cx="6410880" cy="478536"/>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2400" b="1" i="0" u="none" strike="noStrike" kern="1200" cap="none" spc="0" normalizeH="0" baseline="0" noProof="1">
                <a:solidFill>
                  <a:schemeClr val="tx1">
                    <a:lumMod val="85000"/>
                    <a:lumOff val="15000"/>
                  </a:schemeClr>
                </a:solidFill>
                <a:latin typeface="+mj-lt"/>
              </a:defRPr>
            </a:lvl1pPr>
          </a:lstStyle>
          <a:p>
            <a:pPr lvl="0"/>
            <a:r>
              <a:rPr dirty="0">
                <a:latin typeface="+mj-lt"/>
                <a:sym typeface="+mn-ea"/>
              </a:rPr>
              <a:t>Click to add title</a:t>
            </a:r>
            <a:endParaRPr dirty="0">
              <a:sym typeface="+mn-ea"/>
            </a:endParaRPr>
          </a:p>
        </p:txBody>
      </p:sp>
      <p:sp>
        <p:nvSpPr>
          <p:cNvPr id="126" name="椭圆 125"/>
          <p:cNvSpPr/>
          <p:nvPr>
            <p:custDataLst>
              <p:tags r:id="rId8"/>
            </p:custDataLst>
          </p:nvPr>
        </p:nvSpPr>
        <p:spPr>
          <a:xfrm rot="5400000">
            <a:off x="2039874"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27" name="椭圆 126"/>
          <p:cNvSpPr/>
          <p:nvPr>
            <p:custDataLst>
              <p:tags r:id="rId9"/>
            </p:custDataLst>
          </p:nvPr>
        </p:nvSpPr>
        <p:spPr>
          <a:xfrm rot="5400000">
            <a:off x="2039874"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28" name="椭圆 127"/>
          <p:cNvSpPr/>
          <p:nvPr>
            <p:custDataLst>
              <p:tags r:id="rId10"/>
            </p:custDataLst>
          </p:nvPr>
        </p:nvSpPr>
        <p:spPr>
          <a:xfrm rot="5400000">
            <a:off x="2039874"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29" name="椭圆 128"/>
          <p:cNvSpPr/>
          <p:nvPr>
            <p:custDataLst>
              <p:tags r:id="rId11"/>
            </p:custDataLst>
          </p:nvPr>
        </p:nvSpPr>
        <p:spPr>
          <a:xfrm rot="5400000">
            <a:off x="2039874"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30" name="椭圆 129"/>
          <p:cNvSpPr/>
          <p:nvPr>
            <p:custDataLst>
              <p:tags r:id="rId12"/>
            </p:custDataLst>
          </p:nvPr>
        </p:nvSpPr>
        <p:spPr>
          <a:xfrm rot="5400000">
            <a:off x="1818894"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31" name="椭圆 130"/>
          <p:cNvSpPr/>
          <p:nvPr>
            <p:custDataLst>
              <p:tags r:id="rId13"/>
            </p:custDataLst>
          </p:nvPr>
        </p:nvSpPr>
        <p:spPr>
          <a:xfrm rot="5400000">
            <a:off x="1818894"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32" name="椭圆 131"/>
          <p:cNvSpPr/>
          <p:nvPr>
            <p:custDataLst>
              <p:tags r:id="rId14"/>
            </p:custDataLst>
          </p:nvPr>
        </p:nvSpPr>
        <p:spPr>
          <a:xfrm rot="5400000">
            <a:off x="1818894"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33" name="椭圆 132"/>
          <p:cNvSpPr/>
          <p:nvPr>
            <p:custDataLst>
              <p:tags r:id="rId15"/>
            </p:custDataLst>
          </p:nvPr>
        </p:nvSpPr>
        <p:spPr>
          <a:xfrm rot="5400000">
            <a:off x="1818894"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34" name="椭圆 133"/>
          <p:cNvSpPr/>
          <p:nvPr>
            <p:custDataLst>
              <p:tags r:id="rId16"/>
            </p:custDataLst>
          </p:nvPr>
        </p:nvSpPr>
        <p:spPr>
          <a:xfrm rot="5400000">
            <a:off x="1598676"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35" name="椭圆 134"/>
          <p:cNvSpPr/>
          <p:nvPr>
            <p:custDataLst>
              <p:tags r:id="rId17"/>
            </p:custDataLst>
          </p:nvPr>
        </p:nvSpPr>
        <p:spPr>
          <a:xfrm rot="5400000">
            <a:off x="1598676"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36" name="椭圆 135"/>
          <p:cNvSpPr/>
          <p:nvPr>
            <p:custDataLst>
              <p:tags r:id="rId18"/>
            </p:custDataLst>
          </p:nvPr>
        </p:nvSpPr>
        <p:spPr>
          <a:xfrm rot="5400000">
            <a:off x="1598676"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37" name="椭圆 136"/>
          <p:cNvSpPr/>
          <p:nvPr>
            <p:custDataLst>
              <p:tags r:id="rId19"/>
            </p:custDataLst>
          </p:nvPr>
        </p:nvSpPr>
        <p:spPr>
          <a:xfrm rot="5400000">
            <a:off x="1598676"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38" name="椭圆 137"/>
          <p:cNvSpPr/>
          <p:nvPr>
            <p:custDataLst>
              <p:tags r:id="rId20"/>
            </p:custDataLst>
          </p:nvPr>
        </p:nvSpPr>
        <p:spPr>
          <a:xfrm rot="5400000">
            <a:off x="1377696"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39" name="椭圆 138"/>
          <p:cNvSpPr/>
          <p:nvPr>
            <p:custDataLst>
              <p:tags r:id="rId21"/>
            </p:custDataLst>
          </p:nvPr>
        </p:nvSpPr>
        <p:spPr>
          <a:xfrm rot="5400000">
            <a:off x="1377696"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40" name="椭圆 139"/>
          <p:cNvSpPr/>
          <p:nvPr>
            <p:custDataLst>
              <p:tags r:id="rId22"/>
            </p:custDataLst>
          </p:nvPr>
        </p:nvSpPr>
        <p:spPr>
          <a:xfrm rot="5400000">
            <a:off x="1377696"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41" name="椭圆 140"/>
          <p:cNvSpPr/>
          <p:nvPr>
            <p:custDataLst>
              <p:tags r:id="rId23"/>
            </p:custDataLst>
          </p:nvPr>
        </p:nvSpPr>
        <p:spPr>
          <a:xfrm rot="5400000">
            <a:off x="1377696"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42" name="椭圆 141"/>
          <p:cNvSpPr/>
          <p:nvPr>
            <p:custDataLst>
              <p:tags r:id="rId24"/>
            </p:custDataLst>
          </p:nvPr>
        </p:nvSpPr>
        <p:spPr>
          <a:xfrm rot="5400000">
            <a:off x="1157478"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43" name="椭圆 142"/>
          <p:cNvSpPr/>
          <p:nvPr>
            <p:custDataLst>
              <p:tags r:id="rId25"/>
            </p:custDataLst>
          </p:nvPr>
        </p:nvSpPr>
        <p:spPr>
          <a:xfrm rot="5400000">
            <a:off x="1157478"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44" name="椭圆 143"/>
          <p:cNvSpPr/>
          <p:nvPr>
            <p:custDataLst>
              <p:tags r:id="rId26"/>
            </p:custDataLst>
          </p:nvPr>
        </p:nvSpPr>
        <p:spPr>
          <a:xfrm rot="5400000">
            <a:off x="1157478"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45" name="椭圆 144"/>
          <p:cNvSpPr/>
          <p:nvPr>
            <p:custDataLst>
              <p:tags r:id="rId27"/>
            </p:custDataLst>
          </p:nvPr>
        </p:nvSpPr>
        <p:spPr>
          <a:xfrm rot="5400000">
            <a:off x="1157478"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46" name="椭圆 145"/>
          <p:cNvSpPr/>
          <p:nvPr>
            <p:custDataLst>
              <p:tags r:id="rId28"/>
            </p:custDataLst>
          </p:nvPr>
        </p:nvSpPr>
        <p:spPr>
          <a:xfrm rot="5400000">
            <a:off x="3131820"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47" name="椭圆 146"/>
          <p:cNvSpPr/>
          <p:nvPr>
            <p:custDataLst>
              <p:tags r:id="rId29"/>
            </p:custDataLst>
          </p:nvPr>
        </p:nvSpPr>
        <p:spPr>
          <a:xfrm rot="5400000">
            <a:off x="3131820"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48" name="椭圆 147"/>
          <p:cNvSpPr/>
          <p:nvPr>
            <p:custDataLst>
              <p:tags r:id="rId30"/>
            </p:custDataLst>
          </p:nvPr>
        </p:nvSpPr>
        <p:spPr>
          <a:xfrm rot="5400000">
            <a:off x="3131820"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49" name="椭圆 148"/>
          <p:cNvSpPr/>
          <p:nvPr>
            <p:custDataLst>
              <p:tags r:id="rId31"/>
            </p:custDataLst>
          </p:nvPr>
        </p:nvSpPr>
        <p:spPr>
          <a:xfrm rot="5400000">
            <a:off x="3131820"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50" name="椭圆 149"/>
          <p:cNvSpPr/>
          <p:nvPr>
            <p:custDataLst>
              <p:tags r:id="rId32"/>
            </p:custDataLst>
          </p:nvPr>
        </p:nvSpPr>
        <p:spPr>
          <a:xfrm rot="5400000">
            <a:off x="2910840"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51" name="椭圆 150"/>
          <p:cNvSpPr/>
          <p:nvPr>
            <p:custDataLst>
              <p:tags r:id="rId33"/>
            </p:custDataLst>
          </p:nvPr>
        </p:nvSpPr>
        <p:spPr>
          <a:xfrm rot="5400000">
            <a:off x="2910840"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52" name="椭圆 151"/>
          <p:cNvSpPr/>
          <p:nvPr>
            <p:custDataLst>
              <p:tags r:id="rId34"/>
            </p:custDataLst>
          </p:nvPr>
        </p:nvSpPr>
        <p:spPr>
          <a:xfrm rot="5400000">
            <a:off x="2910840"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53" name="椭圆 152"/>
          <p:cNvSpPr/>
          <p:nvPr>
            <p:custDataLst>
              <p:tags r:id="rId35"/>
            </p:custDataLst>
          </p:nvPr>
        </p:nvSpPr>
        <p:spPr>
          <a:xfrm rot="5400000">
            <a:off x="2910840"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54" name="椭圆 153"/>
          <p:cNvSpPr/>
          <p:nvPr>
            <p:custDataLst>
              <p:tags r:id="rId36"/>
            </p:custDataLst>
          </p:nvPr>
        </p:nvSpPr>
        <p:spPr>
          <a:xfrm rot="5400000">
            <a:off x="2690622"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55" name="椭圆 154"/>
          <p:cNvSpPr/>
          <p:nvPr>
            <p:custDataLst>
              <p:tags r:id="rId37"/>
            </p:custDataLst>
          </p:nvPr>
        </p:nvSpPr>
        <p:spPr>
          <a:xfrm rot="5400000">
            <a:off x="2690622"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92" name="椭圆 191"/>
          <p:cNvSpPr/>
          <p:nvPr>
            <p:custDataLst>
              <p:tags r:id="rId38"/>
            </p:custDataLst>
          </p:nvPr>
        </p:nvSpPr>
        <p:spPr>
          <a:xfrm rot="5400000">
            <a:off x="2690622"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93" name="椭圆 192"/>
          <p:cNvSpPr/>
          <p:nvPr>
            <p:custDataLst>
              <p:tags r:id="rId39"/>
            </p:custDataLst>
          </p:nvPr>
        </p:nvSpPr>
        <p:spPr>
          <a:xfrm rot="5400000">
            <a:off x="2690622"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95" name="椭圆 194"/>
          <p:cNvSpPr/>
          <p:nvPr>
            <p:custDataLst>
              <p:tags r:id="rId40"/>
            </p:custDataLst>
          </p:nvPr>
        </p:nvSpPr>
        <p:spPr>
          <a:xfrm rot="5400000">
            <a:off x="2469642"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96" name="椭圆 195"/>
          <p:cNvSpPr/>
          <p:nvPr>
            <p:custDataLst>
              <p:tags r:id="rId41"/>
            </p:custDataLst>
          </p:nvPr>
        </p:nvSpPr>
        <p:spPr>
          <a:xfrm rot="5400000">
            <a:off x="2469642"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97" name="椭圆 196"/>
          <p:cNvSpPr/>
          <p:nvPr>
            <p:custDataLst>
              <p:tags r:id="rId42"/>
            </p:custDataLst>
          </p:nvPr>
        </p:nvSpPr>
        <p:spPr>
          <a:xfrm rot="5400000">
            <a:off x="2469642"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98" name="椭圆 197"/>
          <p:cNvSpPr/>
          <p:nvPr>
            <p:custDataLst>
              <p:tags r:id="rId43"/>
            </p:custDataLst>
          </p:nvPr>
        </p:nvSpPr>
        <p:spPr>
          <a:xfrm rot="5400000">
            <a:off x="2469642"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99" name="椭圆 198"/>
          <p:cNvSpPr/>
          <p:nvPr>
            <p:custDataLst>
              <p:tags r:id="rId44"/>
            </p:custDataLst>
          </p:nvPr>
        </p:nvSpPr>
        <p:spPr>
          <a:xfrm rot="5400000">
            <a:off x="2249424"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00" name="椭圆 199"/>
          <p:cNvSpPr/>
          <p:nvPr>
            <p:custDataLst>
              <p:tags r:id="rId45"/>
            </p:custDataLst>
          </p:nvPr>
        </p:nvSpPr>
        <p:spPr>
          <a:xfrm rot="5400000">
            <a:off x="2249424"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01" name="椭圆 200"/>
          <p:cNvSpPr/>
          <p:nvPr>
            <p:custDataLst>
              <p:tags r:id="rId46"/>
            </p:custDataLst>
          </p:nvPr>
        </p:nvSpPr>
        <p:spPr>
          <a:xfrm rot="5400000">
            <a:off x="2249424"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02" name="椭圆 201"/>
          <p:cNvSpPr/>
          <p:nvPr>
            <p:custDataLst>
              <p:tags r:id="rId47"/>
            </p:custDataLst>
          </p:nvPr>
        </p:nvSpPr>
        <p:spPr>
          <a:xfrm rot="5400000">
            <a:off x="2249424"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10" name="标题"/>
          <p:cNvSpPr txBox="1">
            <a:spLocks noGrp="1"/>
          </p:cNvSpPr>
          <p:nvPr>
            <p:ph type="title" idx="1" hasCustomPrompt="1"/>
            <p:custDataLst>
              <p:tags r:id="rId48"/>
            </p:custDataLst>
          </p:nvPr>
        </p:nvSpPr>
        <p:spPr>
          <a:xfrm>
            <a:off x="730080" y="551832"/>
            <a:ext cx="13163040" cy="775597"/>
          </a:xfrm>
          <a:prstGeom prst="rect">
            <a:avLst/>
          </a:prstGeom>
          <a:noFill/>
        </p:spPr>
        <p:txBody>
          <a:bodyPr vert="horz" wrap="square" rtlCol="0">
            <a:normAutofit/>
          </a:bodyPr>
          <a:lstStyle>
            <a:defPPr>
              <a:defRPr lang="en-US">
                <a:latin typeface="+mj-lt"/>
              </a:defRPr>
            </a:defPPr>
            <a:lvl1pPr marL="0" marR="0" lvl="0" algn="ctr" defTabSz="914400" rtl="0" eaLnBrk="1" fontAlgn="auto" latinLnBrk="0" hangingPunct="1">
              <a:lnSpc>
                <a:spcPct val="100000"/>
              </a:lnSpc>
              <a:buClrTx/>
              <a:buSzTx/>
              <a:buFontTx/>
              <a:buNone/>
              <a:defRPr kumimoji="0" lang="en-US" sz="4320" b="1" i="0" u="none" strike="noStrike" kern="1200" cap="none" spc="0" normalizeH="0" baseline="0" dirty="0">
                <a:gradFill flip="none" rotWithShape="1">
                  <a:gsLst>
                    <a:gs pos="100000">
                      <a:schemeClr val="accent2"/>
                    </a:gs>
                    <a:gs pos="0">
                      <a:schemeClr val="accent1"/>
                    </a:gs>
                  </a:gsLst>
                  <a:lin ang="10800000" scaled="1"/>
                  <a:tileRect/>
                </a:gradFill>
                <a:uFillTx/>
                <a:latin typeface="+mj-lt"/>
                <a:sym typeface="+mn-ea"/>
              </a:defRPr>
            </a:lvl1pPr>
          </a:lstStyle>
          <a:p>
            <a:pPr lvl="0" algn="ctr">
              <a:buClrTx/>
              <a:buSzTx/>
              <a:buFontTx/>
            </a:pPr>
            <a:r>
              <a:rPr dirty="0">
                <a:latin typeface="+mj-lt"/>
                <a:sym typeface="+mn-ea"/>
              </a:rPr>
              <a:t>Click to add title</a:t>
            </a:r>
            <a:endParaRPr dirty="0">
              <a:sym typeface="+mn-ea"/>
            </a:endParaRPr>
          </a:p>
        </p:txBody>
      </p:sp>
      <p:sp>
        <p:nvSpPr>
          <p:cNvPr id="7" name="日期占位符 6"/>
          <p:cNvSpPr>
            <a:spLocks noGrp="1"/>
          </p:cNvSpPr>
          <p:nvPr>
            <p:ph type="dt" sz="half" idx="10"/>
            <p:custDataLst>
              <p:tags r:id="rId49"/>
            </p:custDataLst>
          </p:nvPr>
        </p:nvSpPr>
        <p:spPr>
          <a:xfrm>
            <a:off x="734400" y="7577280"/>
            <a:ext cx="3240000" cy="380160"/>
          </a:xfrm>
        </p:spPr>
        <p:txBody>
          <a:bodyPr>
            <a:normAutofit/>
          </a:bodyPr>
          <a:lstStyle/>
          <a:p>
            <a:r>
              <a:rPr lang="en-US"/>
              <a:t>Date Area</a:t>
            </a:r>
            <a:endParaRPr lang="en-US"/>
          </a:p>
        </p:txBody>
      </p:sp>
      <p:sp>
        <p:nvSpPr>
          <p:cNvPr id="8" name="页脚占位符 7"/>
          <p:cNvSpPr>
            <a:spLocks noGrp="1"/>
          </p:cNvSpPr>
          <p:nvPr>
            <p:ph type="ftr" sz="quarter" idx="11"/>
            <p:custDataLst>
              <p:tags r:id="rId50"/>
            </p:custDataLst>
          </p:nvPr>
        </p:nvSpPr>
        <p:spPr>
          <a:xfrm>
            <a:off x="4939200" y="7577280"/>
            <a:ext cx="4752000" cy="380160"/>
          </a:xfrm>
        </p:spPr>
        <p:txBody>
          <a:bodyPr>
            <a:normAutofit/>
          </a:bodyPr>
          <a:lstStyle/>
          <a:p>
            <a:endParaRPr lang="en-US" dirty="0"/>
          </a:p>
        </p:txBody>
      </p:sp>
      <p:sp>
        <p:nvSpPr>
          <p:cNvPr id="9" name="灯片编号占位符 8"/>
          <p:cNvSpPr>
            <a:spLocks noGrp="1"/>
          </p:cNvSpPr>
          <p:nvPr>
            <p:ph type="sldNum" sz="quarter" idx="12"/>
            <p:custDataLst>
              <p:tags r:id="rId51"/>
            </p:custDataLst>
          </p:nvPr>
        </p:nvSpPr>
        <p:spPr>
          <a:xfrm>
            <a:off x="10653120" y="7577280"/>
            <a:ext cx="3240000" cy="380160"/>
          </a:xfrm>
        </p:spPr>
        <p:txBody>
          <a:bodyPr>
            <a:normAutofit/>
          </a:bodyPr>
          <a:lstStyle/>
          <a:p>
            <a:fld id="{49AE70B2-8BF9-45C0-BB95-33D1B9D3A854}" type="slidenum">
              <a:rPr lang="en-US" smtClean="0"/>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showMasterSp="0">
  <p:cSld name="Title Only">
    <p:spTree>
      <p:nvGrpSpPr>
        <p:cNvPr id="1" name=""/>
        <p:cNvGrpSpPr/>
        <p:nvPr/>
      </p:nvGrpSpPr>
      <p:grpSpPr>
        <a:xfrm>
          <a:off x="0" y="0"/>
          <a:ext cx="0" cy="0"/>
          <a:chOff x="0" y="0"/>
          <a:chExt cx="0" cy="0"/>
        </a:xfrm>
      </p:grpSpPr>
      <p:sp>
        <p:nvSpPr>
          <p:cNvPr id="7" name="任意多边形: 形状 6"/>
          <p:cNvSpPr/>
          <p:nvPr userDrawn="1">
            <p:custDataLst>
              <p:tags r:id="rId2"/>
            </p:custDataLst>
          </p:nvPr>
        </p:nvSpPr>
        <p:spPr>
          <a:xfrm>
            <a:off x="12072678" y="6403800"/>
            <a:ext cx="2557722" cy="1825800"/>
          </a:xfrm>
          <a:custGeom>
            <a:avLst/>
            <a:gdLst>
              <a:gd name="connsiteX0" fmla="*/ 1626019 w 2131435"/>
              <a:gd name="connsiteY0" fmla="*/ 101 h 1521500"/>
              <a:gd name="connsiteX1" fmla="*/ 2089085 w 2131435"/>
              <a:gd name="connsiteY1" fmla="*/ 91213 h 1521500"/>
              <a:gd name="connsiteX2" fmla="*/ 2131435 w 2131435"/>
              <a:gd name="connsiteY2" fmla="*/ 113428 h 1521500"/>
              <a:gd name="connsiteX3" fmla="*/ 2131435 w 2131435"/>
              <a:gd name="connsiteY3" fmla="*/ 1521500 h 1521500"/>
              <a:gd name="connsiteX4" fmla="*/ 0 w 2131435"/>
              <a:gd name="connsiteY4" fmla="*/ 1521500 h 1521500"/>
              <a:gd name="connsiteX5" fmla="*/ 6520 w 2131435"/>
              <a:gd name="connsiteY5" fmla="*/ 1452674 h 1521500"/>
              <a:gd name="connsiteX6" fmla="*/ 521147 w 2131435"/>
              <a:gd name="connsiteY6" fmla="*/ 489350 h 1521500"/>
              <a:gd name="connsiteX7" fmla="*/ 1626019 w 2131435"/>
              <a:gd name="connsiteY7" fmla="*/ 101 h 152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1435" h="1521500">
                <a:moveTo>
                  <a:pt x="1626019" y="101"/>
                </a:moveTo>
                <a:cubicBezTo>
                  <a:pt x="1790692" y="-1978"/>
                  <a:pt x="1948356" y="28036"/>
                  <a:pt x="2089085" y="91213"/>
                </a:cubicBezTo>
                <a:lnTo>
                  <a:pt x="2131435" y="113428"/>
                </a:lnTo>
                <a:lnTo>
                  <a:pt x="2131435" y="1521500"/>
                </a:lnTo>
                <a:lnTo>
                  <a:pt x="0" y="1521500"/>
                </a:lnTo>
                <a:lnTo>
                  <a:pt x="6520" y="1452674"/>
                </a:lnTo>
                <a:cubicBezTo>
                  <a:pt x="53971" y="1118979"/>
                  <a:pt x="229262" y="771506"/>
                  <a:pt x="521147" y="489350"/>
                </a:cubicBezTo>
                <a:cubicBezTo>
                  <a:pt x="849518" y="171924"/>
                  <a:pt x="1255507" y="4778"/>
                  <a:pt x="1626019" y="101"/>
                </a:cubicBezTo>
                <a:close/>
              </a:path>
            </a:pathLst>
          </a:custGeom>
          <a:gradFill>
            <a:gsLst>
              <a:gs pos="0">
                <a:schemeClr val="accent2">
                  <a:lumMod val="20000"/>
                  <a:lumOff val="80000"/>
                </a:schemeClr>
              </a:gs>
              <a:gs pos="100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a:p>
        </p:txBody>
      </p:sp>
      <p:sp>
        <p:nvSpPr>
          <p:cNvPr id="2" name="任意多边形: 形状 1"/>
          <p:cNvSpPr/>
          <p:nvPr userDrawn="1">
            <p:custDataLst>
              <p:tags r:id="rId3"/>
            </p:custDataLst>
          </p:nvPr>
        </p:nvSpPr>
        <p:spPr>
          <a:xfrm>
            <a:off x="0" y="2"/>
            <a:ext cx="2129242" cy="1724848"/>
          </a:xfrm>
          <a:custGeom>
            <a:avLst/>
            <a:gdLst>
              <a:gd name="connsiteX0" fmla="*/ 0 w 1774368"/>
              <a:gd name="connsiteY0" fmla="*/ 0 h 1437373"/>
              <a:gd name="connsiteX1" fmla="*/ 1774368 w 1774368"/>
              <a:gd name="connsiteY1" fmla="*/ 0 h 1437373"/>
              <a:gd name="connsiteX2" fmla="*/ 1753498 w 1774368"/>
              <a:gd name="connsiteY2" fmla="*/ 110326 h 1437373"/>
              <a:gd name="connsiteX3" fmla="*/ 1262636 w 1774368"/>
              <a:gd name="connsiteY3" fmla="*/ 948023 h 1437373"/>
              <a:gd name="connsiteX4" fmla="*/ 35728 w 1774368"/>
              <a:gd name="connsiteY4" fmla="*/ 1432797 h 1437373"/>
              <a:gd name="connsiteX5" fmla="*/ 0 w 1774368"/>
              <a:gd name="connsiteY5" fmla="*/ 1427788 h 143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4368" h="1437373">
                <a:moveTo>
                  <a:pt x="0" y="0"/>
                </a:moveTo>
                <a:lnTo>
                  <a:pt x="1774368" y="0"/>
                </a:lnTo>
                <a:lnTo>
                  <a:pt x="1753498" y="110326"/>
                </a:lnTo>
                <a:cubicBezTo>
                  <a:pt x="1684168" y="404241"/>
                  <a:pt x="1518035" y="701136"/>
                  <a:pt x="1262636" y="948023"/>
                </a:cubicBezTo>
                <a:cubicBezTo>
                  <a:pt x="897780" y="1300719"/>
                  <a:pt x="437098" y="1467884"/>
                  <a:pt x="35728" y="1432797"/>
                </a:cubicBezTo>
                <a:lnTo>
                  <a:pt x="0" y="1427788"/>
                </a:lnTo>
                <a:close/>
              </a:path>
            </a:pathLst>
          </a:custGeom>
          <a:gradFill>
            <a:gsLst>
              <a:gs pos="0">
                <a:schemeClr val="accent2">
                  <a:lumMod val="20000"/>
                  <a:lumOff val="80000"/>
                </a:schemeClr>
              </a:gs>
              <a:gs pos="100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a:p>
        </p:txBody>
      </p:sp>
      <p:sp>
        <p:nvSpPr>
          <p:cNvPr id="126" name="椭圆 125"/>
          <p:cNvSpPr/>
          <p:nvPr>
            <p:custDataLst>
              <p:tags r:id="rId4"/>
            </p:custDataLst>
          </p:nvPr>
        </p:nvSpPr>
        <p:spPr>
          <a:xfrm rot="5400000">
            <a:off x="2039874"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27" name="椭圆 126"/>
          <p:cNvSpPr/>
          <p:nvPr>
            <p:custDataLst>
              <p:tags r:id="rId5"/>
            </p:custDataLst>
          </p:nvPr>
        </p:nvSpPr>
        <p:spPr>
          <a:xfrm rot="5400000">
            <a:off x="2039874"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28" name="椭圆 127"/>
          <p:cNvSpPr/>
          <p:nvPr>
            <p:custDataLst>
              <p:tags r:id="rId6"/>
            </p:custDataLst>
          </p:nvPr>
        </p:nvSpPr>
        <p:spPr>
          <a:xfrm rot="5400000">
            <a:off x="2039874"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29" name="椭圆 128"/>
          <p:cNvSpPr/>
          <p:nvPr>
            <p:custDataLst>
              <p:tags r:id="rId7"/>
            </p:custDataLst>
          </p:nvPr>
        </p:nvSpPr>
        <p:spPr>
          <a:xfrm rot="5400000">
            <a:off x="2039874"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0" name="椭圆 129"/>
          <p:cNvSpPr/>
          <p:nvPr>
            <p:custDataLst>
              <p:tags r:id="rId8"/>
            </p:custDataLst>
          </p:nvPr>
        </p:nvSpPr>
        <p:spPr>
          <a:xfrm rot="5400000">
            <a:off x="1818894"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1" name="椭圆 130"/>
          <p:cNvSpPr/>
          <p:nvPr>
            <p:custDataLst>
              <p:tags r:id="rId9"/>
            </p:custDataLst>
          </p:nvPr>
        </p:nvSpPr>
        <p:spPr>
          <a:xfrm rot="5400000">
            <a:off x="1818894"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2" name="椭圆 131"/>
          <p:cNvSpPr/>
          <p:nvPr>
            <p:custDataLst>
              <p:tags r:id="rId10"/>
            </p:custDataLst>
          </p:nvPr>
        </p:nvSpPr>
        <p:spPr>
          <a:xfrm rot="5400000">
            <a:off x="1818894"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3" name="椭圆 132"/>
          <p:cNvSpPr/>
          <p:nvPr>
            <p:custDataLst>
              <p:tags r:id="rId11"/>
            </p:custDataLst>
          </p:nvPr>
        </p:nvSpPr>
        <p:spPr>
          <a:xfrm rot="5400000">
            <a:off x="1818894"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4" name="椭圆 133"/>
          <p:cNvSpPr/>
          <p:nvPr>
            <p:custDataLst>
              <p:tags r:id="rId12"/>
            </p:custDataLst>
          </p:nvPr>
        </p:nvSpPr>
        <p:spPr>
          <a:xfrm rot="5400000">
            <a:off x="1598676"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5" name="椭圆 134"/>
          <p:cNvSpPr/>
          <p:nvPr>
            <p:custDataLst>
              <p:tags r:id="rId13"/>
            </p:custDataLst>
          </p:nvPr>
        </p:nvSpPr>
        <p:spPr>
          <a:xfrm rot="5400000">
            <a:off x="1598676"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6" name="椭圆 135"/>
          <p:cNvSpPr/>
          <p:nvPr>
            <p:custDataLst>
              <p:tags r:id="rId14"/>
            </p:custDataLst>
          </p:nvPr>
        </p:nvSpPr>
        <p:spPr>
          <a:xfrm rot="5400000">
            <a:off x="1598676"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7" name="椭圆 136"/>
          <p:cNvSpPr/>
          <p:nvPr>
            <p:custDataLst>
              <p:tags r:id="rId15"/>
            </p:custDataLst>
          </p:nvPr>
        </p:nvSpPr>
        <p:spPr>
          <a:xfrm rot="5400000">
            <a:off x="1598676"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8" name="椭圆 137"/>
          <p:cNvSpPr/>
          <p:nvPr>
            <p:custDataLst>
              <p:tags r:id="rId16"/>
            </p:custDataLst>
          </p:nvPr>
        </p:nvSpPr>
        <p:spPr>
          <a:xfrm rot="5400000">
            <a:off x="1377696"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9" name="椭圆 138"/>
          <p:cNvSpPr/>
          <p:nvPr>
            <p:custDataLst>
              <p:tags r:id="rId17"/>
            </p:custDataLst>
          </p:nvPr>
        </p:nvSpPr>
        <p:spPr>
          <a:xfrm rot="5400000">
            <a:off x="1377696"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0" name="椭圆 139"/>
          <p:cNvSpPr/>
          <p:nvPr>
            <p:custDataLst>
              <p:tags r:id="rId18"/>
            </p:custDataLst>
          </p:nvPr>
        </p:nvSpPr>
        <p:spPr>
          <a:xfrm rot="5400000">
            <a:off x="1377696"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1" name="椭圆 140"/>
          <p:cNvSpPr/>
          <p:nvPr>
            <p:custDataLst>
              <p:tags r:id="rId19"/>
            </p:custDataLst>
          </p:nvPr>
        </p:nvSpPr>
        <p:spPr>
          <a:xfrm rot="5400000">
            <a:off x="1377696"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2" name="椭圆 141"/>
          <p:cNvSpPr/>
          <p:nvPr>
            <p:custDataLst>
              <p:tags r:id="rId20"/>
            </p:custDataLst>
          </p:nvPr>
        </p:nvSpPr>
        <p:spPr>
          <a:xfrm rot="5400000">
            <a:off x="1157478"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3" name="椭圆 142"/>
          <p:cNvSpPr/>
          <p:nvPr>
            <p:custDataLst>
              <p:tags r:id="rId21"/>
            </p:custDataLst>
          </p:nvPr>
        </p:nvSpPr>
        <p:spPr>
          <a:xfrm rot="5400000">
            <a:off x="1157478"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4" name="椭圆 143"/>
          <p:cNvSpPr/>
          <p:nvPr>
            <p:custDataLst>
              <p:tags r:id="rId22"/>
            </p:custDataLst>
          </p:nvPr>
        </p:nvSpPr>
        <p:spPr>
          <a:xfrm rot="5400000">
            <a:off x="1157478"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5" name="椭圆 144"/>
          <p:cNvSpPr/>
          <p:nvPr>
            <p:custDataLst>
              <p:tags r:id="rId23"/>
            </p:custDataLst>
          </p:nvPr>
        </p:nvSpPr>
        <p:spPr>
          <a:xfrm rot="5400000">
            <a:off x="1157478"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6" name="椭圆 145"/>
          <p:cNvSpPr/>
          <p:nvPr>
            <p:custDataLst>
              <p:tags r:id="rId24"/>
            </p:custDataLst>
          </p:nvPr>
        </p:nvSpPr>
        <p:spPr>
          <a:xfrm rot="5400000">
            <a:off x="3131820"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7" name="椭圆 146"/>
          <p:cNvSpPr/>
          <p:nvPr>
            <p:custDataLst>
              <p:tags r:id="rId25"/>
            </p:custDataLst>
          </p:nvPr>
        </p:nvSpPr>
        <p:spPr>
          <a:xfrm rot="5400000">
            <a:off x="3131820"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8" name="椭圆 147"/>
          <p:cNvSpPr/>
          <p:nvPr>
            <p:custDataLst>
              <p:tags r:id="rId26"/>
            </p:custDataLst>
          </p:nvPr>
        </p:nvSpPr>
        <p:spPr>
          <a:xfrm rot="5400000">
            <a:off x="3131820"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9" name="椭圆 148"/>
          <p:cNvSpPr/>
          <p:nvPr>
            <p:custDataLst>
              <p:tags r:id="rId27"/>
            </p:custDataLst>
          </p:nvPr>
        </p:nvSpPr>
        <p:spPr>
          <a:xfrm rot="5400000">
            <a:off x="3131820"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0" name="椭圆 149"/>
          <p:cNvSpPr/>
          <p:nvPr>
            <p:custDataLst>
              <p:tags r:id="rId28"/>
            </p:custDataLst>
          </p:nvPr>
        </p:nvSpPr>
        <p:spPr>
          <a:xfrm rot="5400000">
            <a:off x="2910840"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1" name="椭圆 150"/>
          <p:cNvSpPr/>
          <p:nvPr>
            <p:custDataLst>
              <p:tags r:id="rId29"/>
            </p:custDataLst>
          </p:nvPr>
        </p:nvSpPr>
        <p:spPr>
          <a:xfrm rot="5400000">
            <a:off x="2910840"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2" name="椭圆 151"/>
          <p:cNvSpPr/>
          <p:nvPr>
            <p:custDataLst>
              <p:tags r:id="rId30"/>
            </p:custDataLst>
          </p:nvPr>
        </p:nvSpPr>
        <p:spPr>
          <a:xfrm rot="5400000">
            <a:off x="2910840"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3" name="椭圆 152"/>
          <p:cNvSpPr/>
          <p:nvPr>
            <p:custDataLst>
              <p:tags r:id="rId31"/>
            </p:custDataLst>
          </p:nvPr>
        </p:nvSpPr>
        <p:spPr>
          <a:xfrm rot="5400000">
            <a:off x="2910840"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4" name="椭圆 153"/>
          <p:cNvSpPr/>
          <p:nvPr>
            <p:custDataLst>
              <p:tags r:id="rId32"/>
            </p:custDataLst>
          </p:nvPr>
        </p:nvSpPr>
        <p:spPr>
          <a:xfrm rot="5400000">
            <a:off x="2690622"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5" name="椭圆 154"/>
          <p:cNvSpPr/>
          <p:nvPr>
            <p:custDataLst>
              <p:tags r:id="rId33"/>
            </p:custDataLst>
          </p:nvPr>
        </p:nvSpPr>
        <p:spPr>
          <a:xfrm rot="5400000">
            <a:off x="2690622"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2" name="椭圆 191"/>
          <p:cNvSpPr/>
          <p:nvPr>
            <p:custDataLst>
              <p:tags r:id="rId34"/>
            </p:custDataLst>
          </p:nvPr>
        </p:nvSpPr>
        <p:spPr>
          <a:xfrm rot="5400000">
            <a:off x="2690622"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3" name="椭圆 192"/>
          <p:cNvSpPr/>
          <p:nvPr>
            <p:custDataLst>
              <p:tags r:id="rId35"/>
            </p:custDataLst>
          </p:nvPr>
        </p:nvSpPr>
        <p:spPr>
          <a:xfrm rot="5400000">
            <a:off x="2690622"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5" name="椭圆 194"/>
          <p:cNvSpPr/>
          <p:nvPr>
            <p:custDataLst>
              <p:tags r:id="rId36"/>
            </p:custDataLst>
          </p:nvPr>
        </p:nvSpPr>
        <p:spPr>
          <a:xfrm rot="5400000">
            <a:off x="2469642"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6" name="椭圆 195"/>
          <p:cNvSpPr/>
          <p:nvPr>
            <p:custDataLst>
              <p:tags r:id="rId37"/>
            </p:custDataLst>
          </p:nvPr>
        </p:nvSpPr>
        <p:spPr>
          <a:xfrm rot="5400000">
            <a:off x="2469642"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7" name="椭圆 196"/>
          <p:cNvSpPr/>
          <p:nvPr>
            <p:custDataLst>
              <p:tags r:id="rId38"/>
            </p:custDataLst>
          </p:nvPr>
        </p:nvSpPr>
        <p:spPr>
          <a:xfrm rot="5400000">
            <a:off x="2469642"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8" name="椭圆 197"/>
          <p:cNvSpPr/>
          <p:nvPr>
            <p:custDataLst>
              <p:tags r:id="rId39"/>
            </p:custDataLst>
          </p:nvPr>
        </p:nvSpPr>
        <p:spPr>
          <a:xfrm rot="5400000">
            <a:off x="2469642"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9" name="椭圆 198"/>
          <p:cNvSpPr/>
          <p:nvPr>
            <p:custDataLst>
              <p:tags r:id="rId40"/>
            </p:custDataLst>
          </p:nvPr>
        </p:nvSpPr>
        <p:spPr>
          <a:xfrm rot="5400000">
            <a:off x="2249424"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00" name="椭圆 199"/>
          <p:cNvSpPr/>
          <p:nvPr>
            <p:custDataLst>
              <p:tags r:id="rId41"/>
            </p:custDataLst>
          </p:nvPr>
        </p:nvSpPr>
        <p:spPr>
          <a:xfrm rot="5400000">
            <a:off x="2249424"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01" name="椭圆 200"/>
          <p:cNvSpPr/>
          <p:nvPr>
            <p:custDataLst>
              <p:tags r:id="rId42"/>
            </p:custDataLst>
          </p:nvPr>
        </p:nvSpPr>
        <p:spPr>
          <a:xfrm rot="5400000">
            <a:off x="2249424"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02" name="椭圆 201"/>
          <p:cNvSpPr/>
          <p:nvPr>
            <p:custDataLst>
              <p:tags r:id="rId43"/>
            </p:custDataLst>
          </p:nvPr>
        </p:nvSpPr>
        <p:spPr>
          <a:xfrm rot="5400000">
            <a:off x="2249424"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6" name="标题"/>
          <p:cNvSpPr txBox="1">
            <a:spLocks noGrp="1"/>
          </p:cNvSpPr>
          <p:nvPr>
            <p:ph type="title" idx="1" hasCustomPrompt="1"/>
            <p:custDataLst>
              <p:tags r:id="rId44"/>
            </p:custDataLst>
          </p:nvPr>
        </p:nvSpPr>
        <p:spPr>
          <a:xfrm>
            <a:off x="730080" y="551832"/>
            <a:ext cx="13163040" cy="775597"/>
          </a:xfrm>
          <a:prstGeom prst="rect">
            <a:avLst/>
          </a:prstGeom>
          <a:noFill/>
        </p:spPr>
        <p:txBody>
          <a:bodyPr vert="horz" wrap="square" rtlCol="0">
            <a:normAutofit/>
          </a:bodyPr>
          <a:lstStyle>
            <a:defPPr>
              <a:defRPr lang="en-US">
                <a:latin typeface="+mj-lt"/>
              </a:defRPr>
            </a:defPPr>
            <a:lvl1pPr marL="0" marR="0" lvl="0" algn="ctr" defTabSz="914400" rtl="0" eaLnBrk="1" fontAlgn="auto" latinLnBrk="0" hangingPunct="1">
              <a:lnSpc>
                <a:spcPct val="100000"/>
              </a:lnSpc>
              <a:buClrTx/>
              <a:buSzTx/>
              <a:buFontTx/>
              <a:buNone/>
              <a:defRPr kumimoji="0" lang="en-US" sz="4320" b="1" i="0" u="none" strike="noStrike" kern="1200" cap="none" spc="0" normalizeH="0" baseline="0" dirty="0">
                <a:gradFill flip="none" rotWithShape="1">
                  <a:gsLst>
                    <a:gs pos="100000">
                      <a:schemeClr val="accent2"/>
                    </a:gs>
                    <a:gs pos="0">
                      <a:schemeClr val="accent1"/>
                    </a:gs>
                  </a:gsLst>
                  <a:lin ang="10800000" scaled="1"/>
                  <a:tileRect/>
                </a:gradFill>
                <a:uFillTx/>
                <a:latin typeface="+mj-lt"/>
                <a:sym typeface="+mn-ea"/>
              </a:defRPr>
            </a:lvl1pPr>
          </a:lstStyle>
          <a:p>
            <a:pPr lvl="0" algn="ctr">
              <a:buClrTx/>
              <a:buSzTx/>
              <a:buFontTx/>
            </a:pPr>
            <a:r>
              <a:rPr dirty="0">
                <a:latin typeface="+mj-lt"/>
                <a:sym typeface="+mn-ea"/>
              </a:rPr>
              <a:t>Click to add title</a:t>
            </a:r>
            <a:endParaRPr dirty="0">
              <a:sym typeface="+mn-ea"/>
            </a:endParaRPr>
          </a:p>
        </p:txBody>
      </p:sp>
      <p:sp>
        <p:nvSpPr>
          <p:cNvPr id="3" name="日期占位符 2"/>
          <p:cNvSpPr>
            <a:spLocks noGrp="1"/>
          </p:cNvSpPr>
          <p:nvPr>
            <p:ph type="dt" sz="half" idx="10"/>
            <p:custDataLst>
              <p:tags r:id="rId45"/>
            </p:custDataLst>
          </p:nvPr>
        </p:nvSpPr>
        <p:spPr>
          <a:xfrm>
            <a:off x="734400" y="7577280"/>
            <a:ext cx="3240000" cy="380160"/>
          </a:xfrm>
        </p:spPr>
        <p:txBody>
          <a:bodyPr/>
          <a:lstStyle/>
          <a:p>
            <a:r>
              <a:rPr lang="en-US"/>
              <a:t>Date Area</a:t>
            </a:r>
            <a:endParaRPr lang="en-US"/>
          </a:p>
        </p:txBody>
      </p:sp>
      <p:sp>
        <p:nvSpPr>
          <p:cNvPr id="4" name="页脚占位符 3"/>
          <p:cNvSpPr>
            <a:spLocks noGrp="1"/>
          </p:cNvSpPr>
          <p:nvPr>
            <p:ph type="ftr" sz="quarter" idx="11"/>
            <p:custDataLst>
              <p:tags r:id="rId46"/>
            </p:custDataLst>
          </p:nvPr>
        </p:nvSpPr>
        <p:spPr>
          <a:xfrm>
            <a:off x="4939200" y="7577280"/>
            <a:ext cx="4752000" cy="380160"/>
          </a:xfrm>
        </p:spPr>
        <p:txBody>
          <a:bodyPr/>
          <a:lstStyle/>
          <a:p>
            <a:endParaRPr lang="en-US" dirty="0"/>
          </a:p>
        </p:txBody>
      </p:sp>
      <p:sp>
        <p:nvSpPr>
          <p:cNvPr id="5" name="灯片编号占位符 4"/>
          <p:cNvSpPr>
            <a:spLocks noGrp="1"/>
          </p:cNvSpPr>
          <p:nvPr>
            <p:ph type="sldNum" sz="quarter" idx="12"/>
            <p:custDataLst>
              <p:tags r:id="rId47"/>
            </p:custDataLst>
          </p:nvPr>
        </p:nvSpPr>
        <p:spPr>
          <a:xfrm>
            <a:off x="10653120" y="7577280"/>
            <a:ext cx="3240000" cy="380160"/>
          </a:xfrm>
        </p:spPr>
        <p:txBody>
          <a:bodyPr/>
          <a:lstStyle/>
          <a:p>
            <a:fld id="{49AE70B2-8BF9-45C0-BB95-33D1B9D3A854}" type="slidenum">
              <a:rPr lang="en-US" smtClean="0"/>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7" name="任意多边形: 形状 6"/>
          <p:cNvSpPr/>
          <p:nvPr userDrawn="1">
            <p:custDataLst>
              <p:tags r:id="rId2"/>
            </p:custDataLst>
          </p:nvPr>
        </p:nvSpPr>
        <p:spPr>
          <a:xfrm>
            <a:off x="12072678" y="6403800"/>
            <a:ext cx="2557722" cy="1825800"/>
          </a:xfrm>
          <a:custGeom>
            <a:avLst/>
            <a:gdLst>
              <a:gd name="connsiteX0" fmla="*/ 1626019 w 2131435"/>
              <a:gd name="connsiteY0" fmla="*/ 101 h 1521500"/>
              <a:gd name="connsiteX1" fmla="*/ 2089085 w 2131435"/>
              <a:gd name="connsiteY1" fmla="*/ 91213 h 1521500"/>
              <a:gd name="connsiteX2" fmla="*/ 2131435 w 2131435"/>
              <a:gd name="connsiteY2" fmla="*/ 113428 h 1521500"/>
              <a:gd name="connsiteX3" fmla="*/ 2131435 w 2131435"/>
              <a:gd name="connsiteY3" fmla="*/ 1521500 h 1521500"/>
              <a:gd name="connsiteX4" fmla="*/ 0 w 2131435"/>
              <a:gd name="connsiteY4" fmla="*/ 1521500 h 1521500"/>
              <a:gd name="connsiteX5" fmla="*/ 6520 w 2131435"/>
              <a:gd name="connsiteY5" fmla="*/ 1452674 h 1521500"/>
              <a:gd name="connsiteX6" fmla="*/ 521147 w 2131435"/>
              <a:gd name="connsiteY6" fmla="*/ 489350 h 1521500"/>
              <a:gd name="connsiteX7" fmla="*/ 1626019 w 2131435"/>
              <a:gd name="connsiteY7" fmla="*/ 101 h 152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1435" h="1521500">
                <a:moveTo>
                  <a:pt x="1626019" y="101"/>
                </a:moveTo>
                <a:cubicBezTo>
                  <a:pt x="1790692" y="-1978"/>
                  <a:pt x="1948356" y="28036"/>
                  <a:pt x="2089085" y="91213"/>
                </a:cubicBezTo>
                <a:lnTo>
                  <a:pt x="2131435" y="113428"/>
                </a:lnTo>
                <a:lnTo>
                  <a:pt x="2131435" y="1521500"/>
                </a:lnTo>
                <a:lnTo>
                  <a:pt x="0" y="1521500"/>
                </a:lnTo>
                <a:lnTo>
                  <a:pt x="6520" y="1452674"/>
                </a:lnTo>
                <a:cubicBezTo>
                  <a:pt x="53971" y="1118979"/>
                  <a:pt x="229262" y="771506"/>
                  <a:pt x="521147" y="489350"/>
                </a:cubicBezTo>
                <a:cubicBezTo>
                  <a:pt x="849518" y="171924"/>
                  <a:pt x="1255507" y="4778"/>
                  <a:pt x="1626019" y="101"/>
                </a:cubicBezTo>
                <a:close/>
              </a:path>
            </a:pathLst>
          </a:custGeom>
          <a:gradFill>
            <a:gsLst>
              <a:gs pos="0">
                <a:schemeClr val="accent2">
                  <a:lumMod val="20000"/>
                  <a:lumOff val="80000"/>
                </a:schemeClr>
              </a:gs>
              <a:gs pos="100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a:p>
        </p:txBody>
      </p:sp>
      <p:sp>
        <p:nvSpPr>
          <p:cNvPr id="5" name="任意多边形: 形状 4"/>
          <p:cNvSpPr/>
          <p:nvPr userDrawn="1">
            <p:custDataLst>
              <p:tags r:id="rId3"/>
            </p:custDataLst>
          </p:nvPr>
        </p:nvSpPr>
        <p:spPr>
          <a:xfrm>
            <a:off x="0" y="2"/>
            <a:ext cx="2129242" cy="1724848"/>
          </a:xfrm>
          <a:custGeom>
            <a:avLst/>
            <a:gdLst>
              <a:gd name="connsiteX0" fmla="*/ 0 w 1774368"/>
              <a:gd name="connsiteY0" fmla="*/ 0 h 1437373"/>
              <a:gd name="connsiteX1" fmla="*/ 1774368 w 1774368"/>
              <a:gd name="connsiteY1" fmla="*/ 0 h 1437373"/>
              <a:gd name="connsiteX2" fmla="*/ 1753498 w 1774368"/>
              <a:gd name="connsiteY2" fmla="*/ 110326 h 1437373"/>
              <a:gd name="connsiteX3" fmla="*/ 1262636 w 1774368"/>
              <a:gd name="connsiteY3" fmla="*/ 948023 h 1437373"/>
              <a:gd name="connsiteX4" fmla="*/ 35728 w 1774368"/>
              <a:gd name="connsiteY4" fmla="*/ 1432797 h 1437373"/>
              <a:gd name="connsiteX5" fmla="*/ 0 w 1774368"/>
              <a:gd name="connsiteY5" fmla="*/ 1427788 h 143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4368" h="1437373">
                <a:moveTo>
                  <a:pt x="0" y="0"/>
                </a:moveTo>
                <a:lnTo>
                  <a:pt x="1774368" y="0"/>
                </a:lnTo>
                <a:lnTo>
                  <a:pt x="1753498" y="110326"/>
                </a:lnTo>
                <a:cubicBezTo>
                  <a:pt x="1684168" y="404241"/>
                  <a:pt x="1518035" y="701136"/>
                  <a:pt x="1262636" y="948023"/>
                </a:cubicBezTo>
                <a:cubicBezTo>
                  <a:pt x="897780" y="1300719"/>
                  <a:pt x="437098" y="1467884"/>
                  <a:pt x="35728" y="1432797"/>
                </a:cubicBezTo>
                <a:lnTo>
                  <a:pt x="0" y="1427788"/>
                </a:lnTo>
                <a:close/>
              </a:path>
            </a:pathLst>
          </a:custGeom>
          <a:gradFill>
            <a:gsLst>
              <a:gs pos="0">
                <a:schemeClr val="accent2">
                  <a:lumMod val="20000"/>
                  <a:lumOff val="80000"/>
                </a:schemeClr>
              </a:gs>
              <a:gs pos="100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a:p>
        </p:txBody>
      </p:sp>
      <p:sp>
        <p:nvSpPr>
          <p:cNvPr id="202" name="椭圆 201"/>
          <p:cNvSpPr/>
          <p:nvPr>
            <p:custDataLst>
              <p:tags r:id="rId4"/>
            </p:custDataLst>
          </p:nvPr>
        </p:nvSpPr>
        <p:spPr>
          <a:xfrm rot="5400000">
            <a:off x="2249424"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01" name="椭圆 200"/>
          <p:cNvSpPr/>
          <p:nvPr>
            <p:custDataLst>
              <p:tags r:id="rId5"/>
            </p:custDataLst>
          </p:nvPr>
        </p:nvSpPr>
        <p:spPr>
          <a:xfrm rot="5400000">
            <a:off x="2249424"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00" name="椭圆 199"/>
          <p:cNvSpPr/>
          <p:nvPr>
            <p:custDataLst>
              <p:tags r:id="rId6"/>
            </p:custDataLst>
          </p:nvPr>
        </p:nvSpPr>
        <p:spPr>
          <a:xfrm rot="5400000">
            <a:off x="2249424"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9" name="椭圆 198"/>
          <p:cNvSpPr/>
          <p:nvPr>
            <p:custDataLst>
              <p:tags r:id="rId7"/>
            </p:custDataLst>
          </p:nvPr>
        </p:nvSpPr>
        <p:spPr>
          <a:xfrm rot="5400000">
            <a:off x="2249424"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8" name="椭圆 197"/>
          <p:cNvSpPr/>
          <p:nvPr>
            <p:custDataLst>
              <p:tags r:id="rId8"/>
            </p:custDataLst>
          </p:nvPr>
        </p:nvSpPr>
        <p:spPr>
          <a:xfrm rot="5400000">
            <a:off x="2469642"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7" name="椭圆 196"/>
          <p:cNvSpPr/>
          <p:nvPr>
            <p:custDataLst>
              <p:tags r:id="rId9"/>
            </p:custDataLst>
          </p:nvPr>
        </p:nvSpPr>
        <p:spPr>
          <a:xfrm rot="5400000">
            <a:off x="2469642"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6" name="椭圆 195"/>
          <p:cNvSpPr/>
          <p:nvPr>
            <p:custDataLst>
              <p:tags r:id="rId10"/>
            </p:custDataLst>
          </p:nvPr>
        </p:nvSpPr>
        <p:spPr>
          <a:xfrm rot="5400000">
            <a:off x="2469642"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5" name="椭圆 194"/>
          <p:cNvSpPr/>
          <p:nvPr>
            <p:custDataLst>
              <p:tags r:id="rId11"/>
            </p:custDataLst>
          </p:nvPr>
        </p:nvSpPr>
        <p:spPr>
          <a:xfrm rot="5400000">
            <a:off x="2469642"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3" name="椭圆 192"/>
          <p:cNvSpPr/>
          <p:nvPr>
            <p:custDataLst>
              <p:tags r:id="rId12"/>
            </p:custDataLst>
          </p:nvPr>
        </p:nvSpPr>
        <p:spPr>
          <a:xfrm rot="5400000">
            <a:off x="2690622"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2" name="椭圆 191"/>
          <p:cNvSpPr/>
          <p:nvPr>
            <p:custDataLst>
              <p:tags r:id="rId13"/>
            </p:custDataLst>
          </p:nvPr>
        </p:nvSpPr>
        <p:spPr>
          <a:xfrm rot="5400000">
            <a:off x="2690622"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5" name="椭圆 154"/>
          <p:cNvSpPr/>
          <p:nvPr>
            <p:custDataLst>
              <p:tags r:id="rId14"/>
            </p:custDataLst>
          </p:nvPr>
        </p:nvSpPr>
        <p:spPr>
          <a:xfrm rot="5400000">
            <a:off x="2690622"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4" name="椭圆 153"/>
          <p:cNvSpPr/>
          <p:nvPr>
            <p:custDataLst>
              <p:tags r:id="rId15"/>
            </p:custDataLst>
          </p:nvPr>
        </p:nvSpPr>
        <p:spPr>
          <a:xfrm rot="5400000">
            <a:off x="2690622"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3" name="椭圆 152"/>
          <p:cNvSpPr/>
          <p:nvPr>
            <p:custDataLst>
              <p:tags r:id="rId16"/>
            </p:custDataLst>
          </p:nvPr>
        </p:nvSpPr>
        <p:spPr>
          <a:xfrm rot="5400000">
            <a:off x="2910840"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2" name="椭圆 151"/>
          <p:cNvSpPr/>
          <p:nvPr>
            <p:custDataLst>
              <p:tags r:id="rId17"/>
            </p:custDataLst>
          </p:nvPr>
        </p:nvSpPr>
        <p:spPr>
          <a:xfrm rot="5400000">
            <a:off x="2910840"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1" name="椭圆 150"/>
          <p:cNvSpPr/>
          <p:nvPr>
            <p:custDataLst>
              <p:tags r:id="rId18"/>
            </p:custDataLst>
          </p:nvPr>
        </p:nvSpPr>
        <p:spPr>
          <a:xfrm rot="5400000">
            <a:off x="2910840"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0" name="椭圆 149"/>
          <p:cNvSpPr/>
          <p:nvPr>
            <p:custDataLst>
              <p:tags r:id="rId19"/>
            </p:custDataLst>
          </p:nvPr>
        </p:nvSpPr>
        <p:spPr>
          <a:xfrm rot="5400000">
            <a:off x="2910840"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9" name="椭圆 148"/>
          <p:cNvSpPr/>
          <p:nvPr>
            <p:custDataLst>
              <p:tags r:id="rId20"/>
            </p:custDataLst>
          </p:nvPr>
        </p:nvSpPr>
        <p:spPr>
          <a:xfrm rot="5400000">
            <a:off x="3131820"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8" name="椭圆 147"/>
          <p:cNvSpPr/>
          <p:nvPr>
            <p:custDataLst>
              <p:tags r:id="rId21"/>
            </p:custDataLst>
          </p:nvPr>
        </p:nvSpPr>
        <p:spPr>
          <a:xfrm rot="5400000">
            <a:off x="3131820"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7" name="椭圆 146"/>
          <p:cNvSpPr/>
          <p:nvPr>
            <p:custDataLst>
              <p:tags r:id="rId22"/>
            </p:custDataLst>
          </p:nvPr>
        </p:nvSpPr>
        <p:spPr>
          <a:xfrm rot="5400000">
            <a:off x="3131820"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6" name="椭圆 145"/>
          <p:cNvSpPr/>
          <p:nvPr>
            <p:custDataLst>
              <p:tags r:id="rId23"/>
            </p:custDataLst>
          </p:nvPr>
        </p:nvSpPr>
        <p:spPr>
          <a:xfrm rot="5400000">
            <a:off x="3131820"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5" name="椭圆 144"/>
          <p:cNvSpPr/>
          <p:nvPr>
            <p:custDataLst>
              <p:tags r:id="rId24"/>
            </p:custDataLst>
          </p:nvPr>
        </p:nvSpPr>
        <p:spPr>
          <a:xfrm rot="5400000">
            <a:off x="1157478"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4" name="椭圆 143"/>
          <p:cNvSpPr/>
          <p:nvPr>
            <p:custDataLst>
              <p:tags r:id="rId25"/>
            </p:custDataLst>
          </p:nvPr>
        </p:nvSpPr>
        <p:spPr>
          <a:xfrm rot="5400000">
            <a:off x="1157478"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3" name="椭圆 142"/>
          <p:cNvSpPr/>
          <p:nvPr>
            <p:custDataLst>
              <p:tags r:id="rId26"/>
            </p:custDataLst>
          </p:nvPr>
        </p:nvSpPr>
        <p:spPr>
          <a:xfrm rot="5400000">
            <a:off x="1157478"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2" name="椭圆 141"/>
          <p:cNvSpPr/>
          <p:nvPr>
            <p:custDataLst>
              <p:tags r:id="rId27"/>
            </p:custDataLst>
          </p:nvPr>
        </p:nvSpPr>
        <p:spPr>
          <a:xfrm rot="5400000">
            <a:off x="1157478"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1" name="椭圆 140"/>
          <p:cNvSpPr/>
          <p:nvPr>
            <p:custDataLst>
              <p:tags r:id="rId28"/>
            </p:custDataLst>
          </p:nvPr>
        </p:nvSpPr>
        <p:spPr>
          <a:xfrm rot="5400000">
            <a:off x="1377696"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0" name="椭圆 139"/>
          <p:cNvSpPr/>
          <p:nvPr>
            <p:custDataLst>
              <p:tags r:id="rId29"/>
            </p:custDataLst>
          </p:nvPr>
        </p:nvSpPr>
        <p:spPr>
          <a:xfrm rot="5400000">
            <a:off x="1377696"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9" name="椭圆 138"/>
          <p:cNvSpPr/>
          <p:nvPr>
            <p:custDataLst>
              <p:tags r:id="rId30"/>
            </p:custDataLst>
          </p:nvPr>
        </p:nvSpPr>
        <p:spPr>
          <a:xfrm rot="5400000">
            <a:off x="1377696"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8" name="椭圆 137"/>
          <p:cNvSpPr/>
          <p:nvPr>
            <p:custDataLst>
              <p:tags r:id="rId31"/>
            </p:custDataLst>
          </p:nvPr>
        </p:nvSpPr>
        <p:spPr>
          <a:xfrm rot="5400000">
            <a:off x="1377696"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7" name="椭圆 136"/>
          <p:cNvSpPr/>
          <p:nvPr>
            <p:custDataLst>
              <p:tags r:id="rId32"/>
            </p:custDataLst>
          </p:nvPr>
        </p:nvSpPr>
        <p:spPr>
          <a:xfrm rot="5400000">
            <a:off x="1598676"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6" name="椭圆 135"/>
          <p:cNvSpPr/>
          <p:nvPr>
            <p:custDataLst>
              <p:tags r:id="rId33"/>
            </p:custDataLst>
          </p:nvPr>
        </p:nvSpPr>
        <p:spPr>
          <a:xfrm rot="5400000">
            <a:off x="1598676"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5" name="椭圆 134"/>
          <p:cNvSpPr/>
          <p:nvPr>
            <p:custDataLst>
              <p:tags r:id="rId34"/>
            </p:custDataLst>
          </p:nvPr>
        </p:nvSpPr>
        <p:spPr>
          <a:xfrm rot="5400000">
            <a:off x="1598676"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4" name="椭圆 133"/>
          <p:cNvSpPr/>
          <p:nvPr>
            <p:custDataLst>
              <p:tags r:id="rId35"/>
            </p:custDataLst>
          </p:nvPr>
        </p:nvSpPr>
        <p:spPr>
          <a:xfrm rot="5400000">
            <a:off x="1598676"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3" name="椭圆 132"/>
          <p:cNvSpPr/>
          <p:nvPr>
            <p:custDataLst>
              <p:tags r:id="rId36"/>
            </p:custDataLst>
          </p:nvPr>
        </p:nvSpPr>
        <p:spPr>
          <a:xfrm rot="5400000">
            <a:off x="1818894"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2" name="椭圆 131"/>
          <p:cNvSpPr/>
          <p:nvPr>
            <p:custDataLst>
              <p:tags r:id="rId37"/>
            </p:custDataLst>
          </p:nvPr>
        </p:nvSpPr>
        <p:spPr>
          <a:xfrm rot="5400000">
            <a:off x="1818894"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1" name="椭圆 130"/>
          <p:cNvSpPr/>
          <p:nvPr>
            <p:custDataLst>
              <p:tags r:id="rId38"/>
            </p:custDataLst>
          </p:nvPr>
        </p:nvSpPr>
        <p:spPr>
          <a:xfrm rot="5400000">
            <a:off x="1818894"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0" name="椭圆 129"/>
          <p:cNvSpPr/>
          <p:nvPr>
            <p:custDataLst>
              <p:tags r:id="rId39"/>
            </p:custDataLst>
          </p:nvPr>
        </p:nvSpPr>
        <p:spPr>
          <a:xfrm rot="5400000">
            <a:off x="1818894"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29" name="椭圆 128"/>
          <p:cNvSpPr/>
          <p:nvPr>
            <p:custDataLst>
              <p:tags r:id="rId40"/>
            </p:custDataLst>
          </p:nvPr>
        </p:nvSpPr>
        <p:spPr>
          <a:xfrm rot="5400000">
            <a:off x="2039874"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28" name="椭圆 127"/>
          <p:cNvSpPr/>
          <p:nvPr>
            <p:custDataLst>
              <p:tags r:id="rId41"/>
            </p:custDataLst>
          </p:nvPr>
        </p:nvSpPr>
        <p:spPr>
          <a:xfrm rot="5400000">
            <a:off x="2039874"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27" name="椭圆 126"/>
          <p:cNvSpPr/>
          <p:nvPr>
            <p:custDataLst>
              <p:tags r:id="rId42"/>
            </p:custDataLst>
          </p:nvPr>
        </p:nvSpPr>
        <p:spPr>
          <a:xfrm rot="5400000">
            <a:off x="2039874"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26" name="椭圆 125"/>
          <p:cNvSpPr/>
          <p:nvPr>
            <p:custDataLst>
              <p:tags r:id="rId43"/>
            </p:custDataLst>
          </p:nvPr>
        </p:nvSpPr>
        <p:spPr>
          <a:xfrm rot="5400000">
            <a:off x="2039874"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 name="日期占位符 1"/>
          <p:cNvSpPr>
            <a:spLocks noGrp="1"/>
          </p:cNvSpPr>
          <p:nvPr>
            <p:ph type="dt" sz="half" idx="10"/>
            <p:custDataLst>
              <p:tags r:id="rId44"/>
            </p:custDataLst>
          </p:nvPr>
        </p:nvSpPr>
        <p:spPr/>
        <p:txBody>
          <a:bodyPr/>
          <a:lstStyle/>
          <a:p>
            <a:r>
              <a:rPr lang="en-US"/>
              <a:t>Date Area</a:t>
            </a:r>
            <a:endParaRPr lang="en-US"/>
          </a:p>
        </p:txBody>
      </p:sp>
      <p:sp>
        <p:nvSpPr>
          <p:cNvPr id="3" name="页脚占位符 2"/>
          <p:cNvSpPr>
            <a:spLocks noGrp="1"/>
          </p:cNvSpPr>
          <p:nvPr>
            <p:ph type="ftr" sz="quarter" idx="11"/>
            <p:custDataLst>
              <p:tags r:id="rId45"/>
            </p:custDataLst>
          </p:nvPr>
        </p:nvSpPr>
        <p:spPr/>
        <p:txBody>
          <a:bodyPr/>
          <a:lstStyle/>
          <a:p>
            <a:endParaRPr lang="en-US" dirty="0"/>
          </a:p>
        </p:txBody>
      </p:sp>
      <p:sp>
        <p:nvSpPr>
          <p:cNvPr id="4" name="灯片编号占位符 3"/>
          <p:cNvSpPr>
            <a:spLocks noGrp="1"/>
          </p:cNvSpPr>
          <p:nvPr>
            <p:ph type="sldNum" sz="quarter" idx="12"/>
            <p:custDataLst>
              <p:tags r:id="rId46"/>
            </p:custDataLst>
          </p:nvPr>
        </p:nvSpPr>
        <p:spPr/>
        <p:txBody>
          <a:bodyPr/>
          <a:lstStyle/>
          <a:p>
            <a:fld id="{49AE70B2-8BF9-45C0-BB95-33D1B9D3A854}" type="slidenum">
              <a:rPr lang="en-US" smtClean="0"/>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showMasterSp="0">
  <p:cSld name="Content Only">
    <p:spTree>
      <p:nvGrpSpPr>
        <p:cNvPr id="1" name=""/>
        <p:cNvGrpSpPr/>
        <p:nvPr/>
      </p:nvGrpSpPr>
      <p:grpSpPr>
        <a:xfrm>
          <a:off x="0" y="0"/>
          <a:ext cx="0" cy="0"/>
          <a:chOff x="0" y="0"/>
          <a:chExt cx="0" cy="0"/>
        </a:xfrm>
      </p:grpSpPr>
      <p:sp>
        <p:nvSpPr>
          <p:cNvPr id="8" name="任意多边形: 形状 7"/>
          <p:cNvSpPr/>
          <p:nvPr userDrawn="1">
            <p:custDataLst>
              <p:tags r:id="rId2"/>
            </p:custDataLst>
          </p:nvPr>
        </p:nvSpPr>
        <p:spPr>
          <a:xfrm>
            <a:off x="12072678" y="6403800"/>
            <a:ext cx="2557722" cy="1825800"/>
          </a:xfrm>
          <a:custGeom>
            <a:avLst/>
            <a:gdLst>
              <a:gd name="connsiteX0" fmla="*/ 1626019 w 2131435"/>
              <a:gd name="connsiteY0" fmla="*/ 101 h 1521500"/>
              <a:gd name="connsiteX1" fmla="*/ 2089085 w 2131435"/>
              <a:gd name="connsiteY1" fmla="*/ 91213 h 1521500"/>
              <a:gd name="connsiteX2" fmla="*/ 2131435 w 2131435"/>
              <a:gd name="connsiteY2" fmla="*/ 113428 h 1521500"/>
              <a:gd name="connsiteX3" fmla="*/ 2131435 w 2131435"/>
              <a:gd name="connsiteY3" fmla="*/ 1521500 h 1521500"/>
              <a:gd name="connsiteX4" fmla="*/ 0 w 2131435"/>
              <a:gd name="connsiteY4" fmla="*/ 1521500 h 1521500"/>
              <a:gd name="connsiteX5" fmla="*/ 6520 w 2131435"/>
              <a:gd name="connsiteY5" fmla="*/ 1452674 h 1521500"/>
              <a:gd name="connsiteX6" fmla="*/ 521147 w 2131435"/>
              <a:gd name="connsiteY6" fmla="*/ 489350 h 1521500"/>
              <a:gd name="connsiteX7" fmla="*/ 1626019 w 2131435"/>
              <a:gd name="connsiteY7" fmla="*/ 101 h 152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1435" h="1521500">
                <a:moveTo>
                  <a:pt x="1626019" y="101"/>
                </a:moveTo>
                <a:cubicBezTo>
                  <a:pt x="1790692" y="-1978"/>
                  <a:pt x="1948356" y="28036"/>
                  <a:pt x="2089085" y="91213"/>
                </a:cubicBezTo>
                <a:lnTo>
                  <a:pt x="2131435" y="113428"/>
                </a:lnTo>
                <a:lnTo>
                  <a:pt x="2131435" y="1521500"/>
                </a:lnTo>
                <a:lnTo>
                  <a:pt x="0" y="1521500"/>
                </a:lnTo>
                <a:lnTo>
                  <a:pt x="6520" y="1452674"/>
                </a:lnTo>
                <a:cubicBezTo>
                  <a:pt x="53971" y="1118979"/>
                  <a:pt x="229262" y="771506"/>
                  <a:pt x="521147" y="489350"/>
                </a:cubicBezTo>
                <a:cubicBezTo>
                  <a:pt x="849518" y="171924"/>
                  <a:pt x="1255507" y="4778"/>
                  <a:pt x="1626019" y="101"/>
                </a:cubicBezTo>
                <a:close/>
              </a:path>
            </a:pathLst>
          </a:custGeom>
          <a:gradFill>
            <a:gsLst>
              <a:gs pos="0">
                <a:schemeClr val="accent2">
                  <a:lumMod val="20000"/>
                  <a:lumOff val="80000"/>
                </a:schemeClr>
              </a:gs>
              <a:gs pos="100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a:p>
        </p:txBody>
      </p:sp>
      <p:sp>
        <p:nvSpPr>
          <p:cNvPr id="2" name="任意多边形: 形状 1"/>
          <p:cNvSpPr/>
          <p:nvPr userDrawn="1">
            <p:custDataLst>
              <p:tags r:id="rId3"/>
            </p:custDataLst>
          </p:nvPr>
        </p:nvSpPr>
        <p:spPr>
          <a:xfrm>
            <a:off x="0" y="2"/>
            <a:ext cx="2129242" cy="1724848"/>
          </a:xfrm>
          <a:custGeom>
            <a:avLst/>
            <a:gdLst>
              <a:gd name="connsiteX0" fmla="*/ 0 w 1774368"/>
              <a:gd name="connsiteY0" fmla="*/ 0 h 1437373"/>
              <a:gd name="connsiteX1" fmla="*/ 1774368 w 1774368"/>
              <a:gd name="connsiteY1" fmla="*/ 0 h 1437373"/>
              <a:gd name="connsiteX2" fmla="*/ 1753498 w 1774368"/>
              <a:gd name="connsiteY2" fmla="*/ 110326 h 1437373"/>
              <a:gd name="connsiteX3" fmla="*/ 1262636 w 1774368"/>
              <a:gd name="connsiteY3" fmla="*/ 948023 h 1437373"/>
              <a:gd name="connsiteX4" fmla="*/ 35728 w 1774368"/>
              <a:gd name="connsiteY4" fmla="*/ 1432797 h 1437373"/>
              <a:gd name="connsiteX5" fmla="*/ 0 w 1774368"/>
              <a:gd name="connsiteY5" fmla="*/ 1427788 h 143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4368" h="1437373">
                <a:moveTo>
                  <a:pt x="0" y="0"/>
                </a:moveTo>
                <a:lnTo>
                  <a:pt x="1774368" y="0"/>
                </a:lnTo>
                <a:lnTo>
                  <a:pt x="1753498" y="110326"/>
                </a:lnTo>
                <a:cubicBezTo>
                  <a:pt x="1684168" y="404241"/>
                  <a:pt x="1518035" y="701136"/>
                  <a:pt x="1262636" y="948023"/>
                </a:cubicBezTo>
                <a:cubicBezTo>
                  <a:pt x="897780" y="1300719"/>
                  <a:pt x="437098" y="1467884"/>
                  <a:pt x="35728" y="1432797"/>
                </a:cubicBezTo>
                <a:lnTo>
                  <a:pt x="0" y="1427788"/>
                </a:lnTo>
                <a:close/>
              </a:path>
            </a:pathLst>
          </a:custGeom>
          <a:gradFill>
            <a:gsLst>
              <a:gs pos="0">
                <a:schemeClr val="accent2">
                  <a:lumMod val="20000"/>
                  <a:lumOff val="80000"/>
                </a:schemeClr>
              </a:gs>
              <a:gs pos="100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a:p>
        </p:txBody>
      </p:sp>
      <p:sp>
        <p:nvSpPr>
          <p:cNvPr id="7" name="正文"/>
          <p:cNvSpPr txBox="1">
            <a:spLocks noGrp="1"/>
          </p:cNvSpPr>
          <p:nvPr>
            <p:ph idx="44" hasCustomPrompt="1"/>
            <p:custDataLst>
              <p:tags r:id="rId4"/>
            </p:custDataLst>
          </p:nvPr>
        </p:nvSpPr>
        <p:spPr>
          <a:xfrm>
            <a:off x="835152" y="432054"/>
            <a:ext cx="12962382" cy="6981444"/>
          </a:xfrm>
          <a:prstGeom prst="rect">
            <a:avLst/>
          </a:prstGeom>
          <a:ln>
            <a:noFill/>
            <a:prstDash val="sysDash"/>
          </a:ln>
        </p:spPr>
        <p:txBody>
          <a:bodyPr vert="horz" lIns="90000" tIns="46800" rIns="90000" bIns="46800" rtlCol="0">
            <a:normAutofit/>
          </a:bodyPr>
          <a:lstStyle>
            <a:lvl1pPr marL="274320" marR="0" lvl="0" indent="-27432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en-US" sz="2160" b="0" i="0" u="none" strike="noStrike" kern="1200" cap="none" spc="0" normalizeH="0" baseline="0" noProof="1" dirty="0">
                <a:ln>
                  <a:noFill/>
                  <a:prstDash val="sysDot"/>
                </a:ln>
                <a:solidFill>
                  <a:schemeClr val="tx1">
                    <a:lumMod val="75000"/>
                    <a:lumOff val="25000"/>
                  </a:schemeClr>
                </a:solidFill>
                <a:uFillTx/>
                <a:latin typeface="+mn-lt"/>
                <a:sym typeface="+mn-ea"/>
              </a:defRPr>
            </a:lvl1pPr>
            <a:lvl2pPr marL="822960" marR="0" lvl="1" indent="-274320" fontAlgn="auto">
              <a:lnSpc>
                <a:spcPct val="120000"/>
              </a:lnSpc>
              <a:spcBef>
                <a:spcPts val="0"/>
              </a:spcBef>
              <a:spcAft>
                <a:spcPts val="600"/>
              </a:spcAft>
              <a:buFont typeface="Arial" panose="020B0604020202020204" pitchFamily="34" charset="0"/>
              <a:buChar char="●"/>
              <a:tabLst>
                <a:tab pos="1609725" algn="l"/>
              </a:tabLst>
              <a:defRPr kumimoji="0" sz="1920" b="0" i="0" u="none" strike="noStrike" cap="none" spc="150" normalizeH="0" baseline="0">
                <a:solidFill>
                  <a:schemeClr val="tx1">
                    <a:lumMod val="65000"/>
                    <a:lumOff val="35000"/>
                  </a:schemeClr>
                </a:solidFill>
                <a:uFillTx/>
                <a:latin typeface="+mn-lt"/>
              </a:defRPr>
            </a:lvl2pPr>
            <a:lvl3pPr marL="1371600" marR="0" lvl="2" indent="-274320" fontAlgn="auto">
              <a:lnSpc>
                <a:spcPct val="120000"/>
              </a:lnSpc>
              <a:spcBef>
                <a:spcPts val="0"/>
              </a:spcBef>
              <a:spcAft>
                <a:spcPts val="600"/>
              </a:spcAft>
              <a:buFont typeface="Arial" panose="020B0604020202020204" pitchFamily="34" charset="0"/>
              <a:buChar char="●"/>
              <a:defRPr kumimoji="0" sz="1920" b="0" i="0" u="none" strike="noStrike" cap="none" spc="150" normalizeH="0" baseline="0">
                <a:solidFill>
                  <a:schemeClr val="tx1">
                    <a:lumMod val="65000"/>
                    <a:lumOff val="35000"/>
                  </a:schemeClr>
                </a:solidFill>
                <a:uFillTx/>
                <a:latin typeface="+mn-lt"/>
              </a:defRPr>
            </a:lvl3pPr>
            <a:lvl4pPr marL="1920240" marR="0" lvl="3" indent="-274320" fontAlgn="auto">
              <a:lnSpc>
                <a:spcPct val="120000"/>
              </a:lnSpc>
              <a:spcBef>
                <a:spcPts val="0"/>
              </a:spcBef>
              <a:spcAft>
                <a:spcPts val="300"/>
              </a:spcAft>
              <a:buFont typeface="Wingdings" panose="05000000000000000000" charset="0"/>
              <a:buChar char=""/>
              <a:defRPr kumimoji="0" sz="1680" b="0" i="0" u="none" strike="noStrike" cap="none" spc="150" normalizeH="0" baseline="0">
                <a:solidFill>
                  <a:schemeClr val="tx1">
                    <a:lumMod val="65000"/>
                    <a:lumOff val="35000"/>
                  </a:schemeClr>
                </a:solidFill>
                <a:uFillTx/>
                <a:latin typeface="+mn-lt"/>
              </a:defRPr>
            </a:lvl4pPr>
            <a:lvl5pPr marL="2468880" marR="0" lvl="4" indent="-274320" fontAlgn="auto">
              <a:lnSpc>
                <a:spcPct val="120000"/>
              </a:lnSpc>
              <a:spcBef>
                <a:spcPts val="0"/>
              </a:spcBef>
              <a:spcAft>
                <a:spcPts val="300"/>
              </a:spcAft>
              <a:buFont typeface="Arial" panose="020B0604020202020204" pitchFamily="34" charset="0"/>
              <a:buChar char="•"/>
              <a:defRPr kumimoji="0" sz="1680" b="0" i="0" u="none" strike="noStrike" cap="none" spc="150" normalizeH="0" baseline="0">
                <a:solidFill>
                  <a:schemeClr val="tx1">
                    <a:lumMod val="65000"/>
                    <a:lumOff val="35000"/>
                  </a:schemeClr>
                </a:solidFill>
                <a:uFillTx/>
                <a:latin typeface="+mn-lt"/>
              </a:defRPr>
            </a:lvl5pPr>
            <a:lvl6pPr indent="0">
              <a:lnSpc>
                <a:spcPct val="90000"/>
              </a:lnSpc>
              <a:spcBef>
                <a:spcPts val="600"/>
              </a:spcBef>
              <a:buFont typeface="Arial" panose="020B0604020202020204" pitchFamily="34" charset="0"/>
              <a:buNone/>
            </a:lvl6pPr>
            <a:lvl7pPr marL="3566160" indent="-274320">
              <a:lnSpc>
                <a:spcPct val="90000"/>
              </a:lnSpc>
              <a:spcBef>
                <a:spcPts val="600"/>
              </a:spcBef>
              <a:buFont typeface="Arial" panose="020B0604020202020204" pitchFamily="34" charset="0"/>
              <a:buChar char="•"/>
            </a:lvl7pPr>
            <a:lvl8pPr marL="4114800" indent="-274320">
              <a:lnSpc>
                <a:spcPct val="90000"/>
              </a:lnSpc>
              <a:spcBef>
                <a:spcPts val="600"/>
              </a:spcBef>
              <a:buFont typeface="Arial" panose="020B0604020202020204" pitchFamily="34" charset="0"/>
              <a:buChar char="•"/>
            </a:lvl8pPr>
            <a:lvl9pPr marL="4663440" indent="-274320">
              <a:lnSpc>
                <a:spcPct val="90000"/>
              </a:lnSpc>
              <a:spcBef>
                <a:spcPts val="600"/>
              </a:spcBef>
              <a:buFont typeface="Arial" panose="020B0604020202020204" pitchFamily="34" charset="0"/>
              <a:buChar char="•"/>
            </a:lvl9pPr>
          </a:lstStyle>
          <a:p>
            <a:pPr lvl="0" algn="l">
              <a:buClrTx/>
              <a:buSzTx/>
            </a:pPr>
            <a:r>
              <a:rPr>
                <a:latin typeface="+mn-lt"/>
                <a:sym typeface="+mn-ea"/>
              </a:rPr>
              <a:t>Click to add text</a:t>
            </a:r>
            <a:endParaRPr>
              <a:sym typeface="+mn-ea"/>
            </a:endParaRPr>
          </a:p>
        </p:txBody>
      </p:sp>
      <p:sp>
        <p:nvSpPr>
          <p:cNvPr id="126" name="椭圆 125"/>
          <p:cNvSpPr/>
          <p:nvPr>
            <p:custDataLst>
              <p:tags r:id="rId5"/>
            </p:custDataLst>
          </p:nvPr>
        </p:nvSpPr>
        <p:spPr>
          <a:xfrm rot="5400000">
            <a:off x="2039874"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27" name="椭圆 126"/>
          <p:cNvSpPr/>
          <p:nvPr>
            <p:custDataLst>
              <p:tags r:id="rId6"/>
            </p:custDataLst>
          </p:nvPr>
        </p:nvSpPr>
        <p:spPr>
          <a:xfrm rot="5400000">
            <a:off x="2039874"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28" name="椭圆 127"/>
          <p:cNvSpPr/>
          <p:nvPr>
            <p:custDataLst>
              <p:tags r:id="rId7"/>
            </p:custDataLst>
          </p:nvPr>
        </p:nvSpPr>
        <p:spPr>
          <a:xfrm rot="5400000">
            <a:off x="2039874"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29" name="椭圆 128"/>
          <p:cNvSpPr/>
          <p:nvPr>
            <p:custDataLst>
              <p:tags r:id="rId8"/>
            </p:custDataLst>
          </p:nvPr>
        </p:nvSpPr>
        <p:spPr>
          <a:xfrm rot="5400000">
            <a:off x="2039874"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0" name="椭圆 129"/>
          <p:cNvSpPr/>
          <p:nvPr>
            <p:custDataLst>
              <p:tags r:id="rId9"/>
            </p:custDataLst>
          </p:nvPr>
        </p:nvSpPr>
        <p:spPr>
          <a:xfrm rot="5400000">
            <a:off x="1818894"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1" name="椭圆 130"/>
          <p:cNvSpPr/>
          <p:nvPr>
            <p:custDataLst>
              <p:tags r:id="rId10"/>
            </p:custDataLst>
          </p:nvPr>
        </p:nvSpPr>
        <p:spPr>
          <a:xfrm rot="5400000">
            <a:off x="1818894"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2" name="椭圆 131"/>
          <p:cNvSpPr/>
          <p:nvPr>
            <p:custDataLst>
              <p:tags r:id="rId11"/>
            </p:custDataLst>
          </p:nvPr>
        </p:nvSpPr>
        <p:spPr>
          <a:xfrm rot="5400000">
            <a:off x="1818894"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3" name="椭圆 132"/>
          <p:cNvSpPr/>
          <p:nvPr>
            <p:custDataLst>
              <p:tags r:id="rId12"/>
            </p:custDataLst>
          </p:nvPr>
        </p:nvSpPr>
        <p:spPr>
          <a:xfrm rot="5400000">
            <a:off x="1818894"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4" name="椭圆 133"/>
          <p:cNvSpPr/>
          <p:nvPr>
            <p:custDataLst>
              <p:tags r:id="rId13"/>
            </p:custDataLst>
          </p:nvPr>
        </p:nvSpPr>
        <p:spPr>
          <a:xfrm rot="5400000">
            <a:off x="1598676"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5" name="椭圆 134"/>
          <p:cNvSpPr/>
          <p:nvPr>
            <p:custDataLst>
              <p:tags r:id="rId14"/>
            </p:custDataLst>
          </p:nvPr>
        </p:nvSpPr>
        <p:spPr>
          <a:xfrm rot="5400000">
            <a:off x="1598676"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6" name="椭圆 135"/>
          <p:cNvSpPr/>
          <p:nvPr>
            <p:custDataLst>
              <p:tags r:id="rId15"/>
            </p:custDataLst>
          </p:nvPr>
        </p:nvSpPr>
        <p:spPr>
          <a:xfrm rot="5400000">
            <a:off x="1598676"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7" name="椭圆 136"/>
          <p:cNvSpPr/>
          <p:nvPr>
            <p:custDataLst>
              <p:tags r:id="rId16"/>
            </p:custDataLst>
          </p:nvPr>
        </p:nvSpPr>
        <p:spPr>
          <a:xfrm rot="5400000">
            <a:off x="1598676"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8" name="椭圆 137"/>
          <p:cNvSpPr/>
          <p:nvPr>
            <p:custDataLst>
              <p:tags r:id="rId17"/>
            </p:custDataLst>
          </p:nvPr>
        </p:nvSpPr>
        <p:spPr>
          <a:xfrm rot="5400000">
            <a:off x="1377696"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9" name="椭圆 138"/>
          <p:cNvSpPr/>
          <p:nvPr>
            <p:custDataLst>
              <p:tags r:id="rId18"/>
            </p:custDataLst>
          </p:nvPr>
        </p:nvSpPr>
        <p:spPr>
          <a:xfrm rot="5400000">
            <a:off x="1377696"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0" name="椭圆 139"/>
          <p:cNvSpPr/>
          <p:nvPr>
            <p:custDataLst>
              <p:tags r:id="rId19"/>
            </p:custDataLst>
          </p:nvPr>
        </p:nvSpPr>
        <p:spPr>
          <a:xfrm rot="5400000">
            <a:off x="1377696"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1" name="椭圆 140"/>
          <p:cNvSpPr/>
          <p:nvPr>
            <p:custDataLst>
              <p:tags r:id="rId20"/>
            </p:custDataLst>
          </p:nvPr>
        </p:nvSpPr>
        <p:spPr>
          <a:xfrm rot="5400000">
            <a:off x="1377696"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2" name="椭圆 141"/>
          <p:cNvSpPr/>
          <p:nvPr>
            <p:custDataLst>
              <p:tags r:id="rId21"/>
            </p:custDataLst>
          </p:nvPr>
        </p:nvSpPr>
        <p:spPr>
          <a:xfrm rot="5400000">
            <a:off x="1157478"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3" name="椭圆 142"/>
          <p:cNvSpPr/>
          <p:nvPr>
            <p:custDataLst>
              <p:tags r:id="rId22"/>
            </p:custDataLst>
          </p:nvPr>
        </p:nvSpPr>
        <p:spPr>
          <a:xfrm rot="5400000">
            <a:off x="1157478"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4" name="椭圆 143"/>
          <p:cNvSpPr/>
          <p:nvPr>
            <p:custDataLst>
              <p:tags r:id="rId23"/>
            </p:custDataLst>
          </p:nvPr>
        </p:nvSpPr>
        <p:spPr>
          <a:xfrm rot="5400000">
            <a:off x="1157478"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5" name="椭圆 144"/>
          <p:cNvSpPr/>
          <p:nvPr>
            <p:custDataLst>
              <p:tags r:id="rId24"/>
            </p:custDataLst>
          </p:nvPr>
        </p:nvSpPr>
        <p:spPr>
          <a:xfrm rot="5400000">
            <a:off x="1157478"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6" name="椭圆 145"/>
          <p:cNvSpPr/>
          <p:nvPr>
            <p:custDataLst>
              <p:tags r:id="rId25"/>
            </p:custDataLst>
          </p:nvPr>
        </p:nvSpPr>
        <p:spPr>
          <a:xfrm rot="5400000">
            <a:off x="3131820"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7" name="椭圆 146"/>
          <p:cNvSpPr/>
          <p:nvPr>
            <p:custDataLst>
              <p:tags r:id="rId26"/>
            </p:custDataLst>
          </p:nvPr>
        </p:nvSpPr>
        <p:spPr>
          <a:xfrm rot="5400000">
            <a:off x="3131820"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8" name="椭圆 147"/>
          <p:cNvSpPr/>
          <p:nvPr>
            <p:custDataLst>
              <p:tags r:id="rId27"/>
            </p:custDataLst>
          </p:nvPr>
        </p:nvSpPr>
        <p:spPr>
          <a:xfrm rot="5400000">
            <a:off x="3131820"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9" name="椭圆 148"/>
          <p:cNvSpPr/>
          <p:nvPr>
            <p:custDataLst>
              <p:tags r:id="rId28"/>
            </p:custDataLst>
          </p:nvPr>
        </p:nvSpPr>
        <p:spPr>
          <a:xfrm rot="5400000">
            <a:off x="3131820"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0" name="椭圆 149"/>
          <p:cNvSpPr/>
          <p:nvPr>
            <p:custDataLst>
              <p:tags r:id="rId29"/>
            </p:custDataLst>
          </p:nvPr>
        </p:nvSpPr>
        <p:spPr>
          <a:xfrm rot="5400000">
            <a:off x="2910840"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1" name="椭圆 150"/>
          <p:cNvSpPr/>
          <p:nvPr>
            <p:custDataLst>
              <p:tags r:id="rId30"/>
            </p:custDataLst>
          </p:nvPr>
        </p:nvSpPr>
        <p:spPr>
          <a:xfrm rot="5400000">
            <a:off x="2910840"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2" name="椭圆 151"/>
          <p:cNvSpPr/>
          <p:nvPr>
            <p:custDataLst>
              <p:tags r:id="rId31"/>
            </p:custDataLst>
          </p:nvPr>
        </p:nvSpPr>
        <p:spPr>
          <a:xfrm rot="5400000">
            <a:off x="2910840"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3" name="椭圆 152"/>
          <p:cNvSpPr/>
          <p:nvPr>
            <p:custDataLst>
              <p:tags r:id="rId32"/>
            </p:custDataLst>
          </p:nvPr>
        </p:nvSpPr>
        <p:spPr>
          <a:xfrm rot="5400000">
            <a:off x="2910840"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4" name="椭圆 153"/>
          <p:cNvSpPr/>
          <p:nvPr>
            <p:custDataLst>
              <p:tags r:id="rId33"/>
            </p:custDataLst>
          </p:nvPr>
        </p:nvSpPr>
        <p:spPr>
          <a:xfrm rot="5400000">
            <a:off x="2690622"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5" name="椭圆 154"/>
          <p:cNvSpPr/>
          <p:nvPr>
            <p:custDataLst>
              <p:tags r:id="rId34"/>
            </p:custDataLst>
          </p:nvPr>
        </p:nvSpPr>
        <p:spPr>
          <a:xfrm rot="5400000">
            <a:off x="2690622"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2" name="椭圆 191"/>
          <p:cNvSpPr/>
          <p:nvPr>
            <p:custDataLst>
              <p:tags r:id="rId35"/>
            </p:custDataLst>
          </p:nvPr>
        </p:nvSpPr>
        <p:spPr>
          <a:xfrm rot="5400000">
            <a:off x="2690622"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3" name="椭圆 192"/>
          <p:cNvSpPr/>
          <p:nvPr>
            <p:custDataLst>
              <p:tags r:id="rId36"/>
            </p:custDataLst>
          </p:nvPr>
        </p:nvSpPr>
        <p:spPr>
          <a:xfrm rot="5400000">
            <a:off x="2690622"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5" name="椭圆 194"/>
          <p:cNvSpPr/>
          <p:nvPr>
            <p:custDataLst>
              <p:tags r:id="rId37"/>
            </p:custDataLst>
          </p:nvPr>
        </p:nvSpPr>
        <p:spPr>
          <a:xfrm rot="5400000">
            <a:off x="2469642"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6" name="椭圆 195"/>
          <p:cNvSpPr/>
          <p:nvPr>
            <p:custDataLst>
              <p:tags r:id="rId38"/>
            </p:custDataLst>
          </p:nvPr>
        </p:nvSpPr>
        <p:spPr>
          <a:xfrm rot="5400000">
            <a:off x="2469642"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7" name="椭圆 196"/>
          <p:cNvSpPr/>
          <p:nvPr>
            <p:custDataLst>
              <p:tags r:id="rId39"/>
            </p:custDataLst>
          </p:nvPr>
        </p:nvSpPr>
        <p:spPr>
          <a:xfrm rot="5400000">
            <a:off x="2469642"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8" name="椭圆 197"/>
          <p:cNvSpPr/>
          <p:nvPr>
            <p:custDataLst>
              <p:tags r:id="rId40"/>
            </p:custDataLst>
          </p:nvPr>
        </p:nvSpPr>
        <p:spPr>
          <a:xfrm rot="5400000">
            <a:off x="2469642"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9" name="椭圆 198"/>
          <p:cNvSpPr/>
          <p:nvPr>
            <p:custDataLst>
              <p:tags r:id="rId41"/>
            </p:custDataLst>
          </p:nvPr>
        </p:nvSpPr>
        <p:spPr>
          <a:xfrm rot="5400000">
            <a:off x="2249424"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00" name="椭圆 199"/>
          <p:cNvSpPr/>
          <p:nvPr>
            <p:custDataLst>
              <p:tags r:id="rId42"/>
            </p:custDataLst>
          </p:nvPr>
        </p:nvSpPr>
        <p:spPr>
          <a:xfrm rot="5400000">
            <a:off x="2249424"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01" name="椭圆 200"/>
          <p:cNvSpPr/>
          <p:nvPr>
            <p:custDataLst>
              <p:tags r:id="rId43"/>
            </p:custDataLst>
          </p:nvPr>
        </p:nvSpPr>
        <p:spPr>
          <a:xfrm rot="5400000">
            <a:off x="2249424"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02" name="椭圆 201"/>
          <p:cNvSpPr/>
          <p:nvPr>
            <p:custDataLst>
              <p:tags r:id="rId44"/>
            </p:custDataLst>
          </p:nvPr>
        </p:nvSpPr>
        <p:spPr>
          <a:xfrm rot="5400000">
            <a:off x="2249424"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日期占位符 3"/>
          <p:cNvSpPr>
            <a:spLocks noGrp="1"/>
          </p:cNvSpPr>
          <p:nvPr>
            <p:ph type="dt" sz="half" idx="10"/>
            <p:custDataLst>
              <p:tags r:id="rId45"/>
            </p:custDataLst>
          </p:nvPr>
        </p:nvSpPr>
        <p:spPr>
          <a:xfrm>
            <a:off x="734400" y="7577280"/>
            <a:ext cx="3240000" cy="380160"/>
          </a:xfrm>
        </p:spPr>
        <p:txBody>
          <a:bodyPr/>
          <a:lstStyle/>
          <a:p>
            <a:r>
              <a:rPr lang="en-US"/>
              <a:t>Date Area</a:t>
            </a:r>
            <a:endParaRPr lang="en-US"/>
          </a:p>
        </p:txBody>
      </p:sp>
      <p:sp>
        <p:nvSpPr>
          <p:cNvPr id="5" name="页脚占位符 4"/>
          <p:cNvSpPr>
            <a:spLocks noGrp="1"/>
          </p:cNvSpPr>
          <p:nvPr>
            <p:ph type="ftr" sz="quarter" idx="11"/>
            <p:custDataLst>
              <p:tags r:id="rId46"/>
            </p:custDataLst>
          </p:nvPr>
        </p:nvSpPr>
        <p:spPr>
          <a:xfrm>
            <a:off x="4939200" y="7577280"/>
            <a:ext cx="4752000" cy="380160"/>
          </a:xfrm>
        </p:spPr>
        <p:txBody>
          <a:bodyPr/>
          <a:lstStyle/>
          <a:p>
            <a:endParaRPr lang="en-US" dirty="0"/>
          </a:p>
        </p:txBody>
      </p:sp>
      <p:sp>
        <p:nvSpPr>
          <p:cNvPr id="6" name="灯片编号占位符 5"/>
          <p:cNvSpPr>
            <a:spLocks noGrp="1"/>
          </p:cNvSpPr>
          <p:nvPr>
            <p:ph type="sldNum" sz="quarter" idx="12"/>
            <p:custDataLst>
              <p:tags r:id="rId47"/>
            </p:custDataLst>
          </p:nvPr>
        </p:nvSpPr>
        <p:spPr>
          <a:xfrm>
            <a:off x="10653120" y="7577280"/>
            <a:ext cx="3240000" cy="380160"/>
          </a:xfrm>
        </p:spPr>
        <p:txBody>
          <a:bodyPr/>
          <a:lstStyle/>
          <a:p>
            <a:fld id="{49AE70B2-8BF9-45C0-BB95-33D1B9D3A854}" type="slidenum">
              <a:rPr lang="en-US" smtClean="0"/>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showMasterSp="0">
  <p:cSld name="Title and Subtitle">
    <p:spTree>
      <p:nvGrpSpPr>
        <p:cNvPr id="1" name=""/>
        <p:cNvGrpSpPr/>
        <p:nvPr/>
      </p:nvGrpSpPr>
      <p:grpSpPr>
        <a:xfrm>
          <a:off x="0" y="0"/>
          <a:ext cx="0" cy="0"/>
          <a:chOff x="0" y="0"/>
          <a:chExt cx="0" cy="0"/>
        </a:xfrm>
      </p:grpSpPr>
      <p:sp>
        <p:nvSpPr>
          <p:cNvPr id="9" name="任意多边形: 形状 8"/>
          <p:cNvSpPr/>
          <p:nvPr userDrawn="1">
            <p:custDataLst>
              <p:tags r:id="rId2"/>
            </p:custDataLst>
          </p:nvPr>
        </p:nvSpPr>
        <p:spPr>
          <a:xfrm>
            <a:off x="12072678" y="6403800"/>
            <a:ext cx="2557722" cy="1825800"/>
          </a:xfrm>
          <a:custGeom>
            <a:avLst/>
            <a:gdLst>
              <a:gd name="connsiteX0" fmla="*/ 1626019 w 2131435"/>
              <a:gd name="connsiteY0" fmla="*/ 101 h 1521500"/>
              <a:gd name="connsiteX1" fmla="*/ 2089085 w 2131435"/>
              <a:gd name="connsiteY1" fmla="*/ 91213 h 1521500"/>
              <a:gd name="connsiteX2" fmla="*/ 2131435 w 2131435"/>
              <a:gd name="connsiteY2" fmla="*/ 113428 h 1521500"/>
              <a:gd name="connsiteX3" fmla="*/ 2131435 w 2131435"/>
              <a:gd name="connsiteY3" fmla="*/ 1521500 h 1521500"/>
              <a:gd name="connsiteX4" fmla="*/ 0 w 2131435"/>
              <a:gd name="connsiteY4" fmla="*/ 1521500 h 1521500"/>
              <a:gd name="connsiteX5" fmla="*/ 6520 w 2131435"/>
              <a:gd name="connsiteY5" fmla="*/ 1452674 h 1521500"/>
              <a:gd name="connsiteX6" fmla="*/ 521147 w 2131435"/>
              <a:gd name="connsiteY6" fmla="*/ 489350 h 1521500"/>
              <a:gd name="connsiteX7" fmla="*/ 1626019 w 2131435"/>
              <a:gd name="connsiteY7" fmla="*/ 101 h 152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1435" h="1521500">
                <a:moveTo>
                  <a:pt x="1626019" y="101"/>
                </a:moveTo>
                <a:cubicBezTo>
                  <a:pt x="1790692" y="-1978"/>
                  <a:pt x="1948356" y="28036"/>
                  <a:pt x="2089085" y="91213"/>
                </a:cubicBezTo>
                <a:lnTo>
                  <a:pt x="2131435" y="113428"/>
                </a:lnTo>
                <a:lnTo>
                  <a:pt x="2131435" y="1521500"/>
                </a:lnTo>
                <a:lnTo>
                  <a:pt x="0" y="1521500"/>
                </a:lnTo>
                <a:lnTo>
                  <a:pt x="6520" y="1452674"/>
                </a:lnTo>
                <a:cubicBezTo>
                  <a:pt x="53971" y="1118979"/>
                  <a:pt x="229262" y="771506"/>
                  <a:pt x="521147" y="489350"/>
                </a:cubicBezTo>
                <a:cubicBezTo>
                  <a:pt x="849518" y="171924"/>
                  <a:pt x="1255507" y="4778"/>
                  <a:pt x="1626019" y="101"/>
                </a:cubicBezTo>
                <a:close/>
              </a:path>
            </a:pathLst>
          </a:custGeom>
          <a:gradFill>
            <a:gsLst>
              <a:gs pos="0">
                <a:schemeClr val="accent2">
                  <a:lumMod val="20000"/>
                  <a:lumOff val="80000"/>
                </a:schemeClr>
              </a:gs>
              <a:gs pos="100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a:p>
        </p:txBody>
      </p:sp>
      <p:sp>
        <p:nvSpPr>
          <p:cNvPr id="2" name="任意多边形: 形状 1"/>
          <p:cNvSpPr/>
          <p:nvPr userDrawn="1">
            <p:custDataLst>
              <p:tags r:id="rId3"/>
            </p:custDataLst>
          </p:nvPr>
        </p:nvSpPr>
        <p:spPr>
          <a:xfrm>
            <a:off x="0" y="2"/>
            <a:ext cx="2129242" cy="1724848"/>
          </a:xfrm>
          <a:custGeom>
            <a:avLst/>
            <a:gdLst>
              <a:gd name="connsiteX0" fmla="*/ 0 w 1774368"/>
              <a:gd name="connsiteY0" fmla="*/ 0 h 1437373"/>
              <a:gd name="connsiteX1" fmla="*/ 1774368 w 1774368"/>
              <a:gd name="connsiteY1" fmla="*/ 0 h 1437373"/>
              <a:gd name="connsiteX2" fmla="*/ 1753498 w 1774368"/>
              <a:gd name="connsiteY2" fmla="*/ 110326 h 1437373"/>
              <a:gd name="connsiteX3" fmla="*/ 1262636 w 1774368"/>
              <a:gd name="connsiteY3" fmla="*/ 948023 h 1437373"/>
              <a:gd name="connsiteX4" fmla="*/ 35728 w 1774368"/>
              <a:gd name="connsiteY4" fmla="*/ 1432797 h 1437373"/>
              <a:gd name="connsiteX5" fmla="*/ 0 w 1774368"/>
              <a:gd name="connsiteY5" fmla="*/ 1427788 h 143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4368" h="1437373">
                <a:moveTo>
                  <a:pt x="0" y="0"/>
                </a:moveTo>
                <a:lnTo>
                  <a:pt x="1774368" y="0"/>
                </a:lnTo>
                <a:lnTo>
                  <a:pt x="1753498" y="110326"/>
                </a:lnTo>
                <a:cubicBezTo>
                  <a:pt x="1684168" y="404241"/>
                  <a:pt x="1518035" y="701136"/>
                  <a:pt x="1262636" y="948023"/>
                </a:cubicBezTo>
                <a:cubicBezTo>
                  <a:pt x="897780" y="1300719"/>
                  <a:pt x="437098" y="1467884"/>
                  <a:pt x="35728" y="1432797"/>
                </a:cubicBezTo>
                <a:lnTo>
                  <a:pt x="0" y="1427788"/>
                </a:lnTo>
                <a:close/>
              </a:path>
            </a:pathLst>
          </a:custGeom>
          <a:gradFill>
            <a:gsLst>
              <a:gs pos="0">
                <a:schemeClr val="accent2">
                  <a:lumMod val="20000"/>
                  <a:lumOff val="80000"/>
                </a:schemeClr>
              </a:gs>
              <a:gs pos="100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60"/>
          </a:p>
        </p:txBody>
      </p:sp>
      <p:sp>
        <p:nvSpPr>
          <p:cNvPr id="7" name="副标题"/>
          <p:cNvSpPr txBox="1">
            <a:spLocks noGrp="1"/>
          </p:cNvSpPr>
          <p:nvPr>
            <p:ph type="body" idx="45" hasCustomPrompt="1"/>
            <p:custDataLst>
              <p:tags r:id="rId4"/>
            </p:custDataLst>
          </p:nvPr>
        </p:nvSpPr>
        <p:spPr>
          <a:xfrm>
            <a:off x="835152" y="1562100"/>
            <a:ext cx="12958906" cy="486664"/>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en-US" sz="2400" b="0" i="0" u="none" strike="noStrike" kern="1200" cap="none" spc="0" normalizeH="0" baseline="0" noProof="1" dirty="0">
                <a:solidFill>
                  <a:schemeClr val="tx1">
                    <a:lumMod val="75000"/>
                    <a:lumOff val="25000"/>
                  </a:schemeClr>
                </a:solidFill>
                <a:uFillTx/>
                <a:latin typeface="+mj-lt"/>
              </a:defRPr>
            </a:lvl1pPr>
          </a:lstStyle>
          <a:p>
            <a:pPr lvl="0" algn="l"/>
            <a:r>
              <a:rPr dirty="0">
                <a:latin typeface="+mj-lt"/>
                <a:sym typeface="+mn-ea"/>
              </a:rPr>
              <a:t>Click to add text</a:t>
            </a:r>
            <a:endParaRPr dirty="0">
              <a:sym typeface="+mn-ea"/>
            </a:endParaRPr>
          </a:p>
        </p:txBody>
      </p:sp>
      <p:sp>
        <p:nvSpPr>
          <p:cNvPr id="126" name="椭圆 125"/>
          <p:cNvSpPr/>
          <p:nvPr>
            <p:custDataLst>
              <p:tags r:id="rId5"/>
            </p:custDataLst>
          </p:nvPr>
        </p:nvSpPr>
        <p:spPr>
          <a:xfrm rot="5400000">
            <a:off x="2039874"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27" name="椭圆 126"/>
          <p:cNvSpPr/>
          <p:nvPr>
            <p:custDataLst>
              <p:tags r:id="rId6"/>
            </p:custDataLst>
          </p:nvPr>
        </p:nvSpPr>
        <p:spPr>
          <a:xfrm rot="5400000">
            <a:off x="2039874"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28" name="椭圆 127"/>
          <p:cNvSpPr/>
          <p:nvPr>
            <p:custDataLst>
              <p:tags r:id="rId7"/>
            </p:custDataLst>
          </p:nvPr>
        </p:nvSpPr>
        <p:spPr>
          <a:xfrm rot="5400000">
            <a:off x="2039874"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29" name="椭圆 128"/>
          <p:cNvSpPr/>
          <p:nvPr>
            <p:custDataLst>
              <p:tags r:id="rId8"/>
            </p:custDataLst>
          </p:nvPr>
        </p:nvSpPr>
        <p:spPr>
          <a:xfrm rot="5400000">
            <a:off x="2039874"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0" name="椭圆 129"/>
          <p:cNvSpPr/>
          <p:nvPr>
            <p:custDataLst>
              <p:tags r:id="rId9"/>
            </p:custDataLst>
          </p:nvPr>
        </p:nvSpPr>
        <p:spPr>
          <a:xfrm rot="5400000">
            <a:off x="1818894"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1" name="椭圆 130"/>
          <p:cNvSpPr/>
          <p:nvPr>
            <p:custDataLst>
              <p:tags r:id="rId10"/>
            </p:custDataLst>
          </p:nvPr>
        </p:nvSpPr>
        <p:spPr>
          <a:xfrm rot="5400000">
            <a:off x="1818894"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2" name="椭圆 131"/>
          <p:cNvSpPr/>
          <p:nvPr>
            <p:custDataLst>
              <p:tags r:id="rId11"/>
            </p:custDataLst>
          </p:nvPr>
        </p:nvSpPr>
        <p:spPr>
          <a:xfrm rot="5400000">
            <a:off x="1818894"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3" name="椭圆 132"/>
          <p:cNvSpPr/>
          <p:nvPr>
            <p:custDataLst>
              <p:tags r:id="rId12"/>
            </p:custDataLst>
          </p:nvPr>
        </p:nvSpPr>
        <p:spPr>
          <a:xfrm rot="5400000">
            <a:off x="1818894"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4" name="椭圆 133"/>
          <p:cNvSpPr/>
          <p:nvPr>
            <p:custDataLst>
              <p:tags r:id="rId13"/>
            </p:custDataLst>
          </p:nvPr>
        </p:nvSpPr>
        <p:spPr>
          <a:xfrm rot="5400000">
            <a:off x="1598676"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5" name="椭圆 134"/>
          <p:cNvSpPr/>
          <p:nvPr>
            <p:custDataLst>
              <p:tags r:id="rId14"/>
            </p:custDataLst>
          </p:nvPr>
        </p:nvSpPr>
        <p:spPr>
          <a:xfrm rot="5400000">
            <a:off x="1598676"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6" name="椭圆 135"/>
          <p:cNvSpPr/>
          <p:nvPr>
            <p:custDataLst>
              <p:tags r:id="rId15"/>
            </p:custDataLst>
          </p:nvPr>
        </p:nvSpPr>
        <p:spPr>
          <a:xfrm rot="5400000">
            <a:off x="1598676"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7" name="椭圆 136"/>
          <p:cNvSpPr/>
          <p:nvPr>
            <p:custDataLst>
              <p:tags r:id="rId16"/>
            </p:custDataLst>
          </p:nvPr>
        </p:nvSpPr>
        <p:spPr>
          <a:xfrm rot="5400000">
            <a:off x="1598676"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8" name="椭圆 137"/>
          <p:cNvSpPr/>
          <p:nvPr>
            <p:custDataLst>
              <p:tags r:id="rId17"/>
            </p:custDataLst>
          </p:nvPr>
        </p:nvSpPr>
        <p:spPr>
          <a:xfrm rot="5400000">
            <a:off x="1377696"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39" name="椭圆 138"/>
          <p:cNvSpPr/>
          <p:nvPr>
            <p:custDataLst>
              <p:tags r:id="rId18"/>
            </p:custDataLst>
          </p:nvPr>
        </p:nvSpPr>
        <p:spPr>
          <a:xfrm rot="5400000">
            <a:off x="1377696"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0" name="椭圆 139"/>
          <p:cNvSpPr/>
          <p:nvPr>
            <p:custDataLst>
              <p:tags r:id="rId19"/>
            </p:custDataLst>
          </p:nvPr>
        </p:nvSpPr>
        <p:spPr>
          <a:xfrm rot="5400000">
            <a:off x="1377696"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1" name="椭圆 140"/>
          <p:cNvSpPr/>
          <p:nvPr>
            <p:custDataLst>
              <p:tags r:id="rId20"/>
            </p:custDataLst>
          </p:nvPr>
        </p:nvSpPr>
        <p:spPr>
          <a:xfrm rot="5400000">
            <a:off x="1377696"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2" name="椭圆 141"/>
          <p:cNvSpPr/>
          <p:nvPr>
            <p:custDataLst>
              <p:tags r:id="rId21"/>
            </p:custDataLst>
          </p:nvPr>
        </p:nvSpPr>
        <p:spPr>
          <a:xfrm rot="5400000">
            <a:off x="1157478"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3" name="椭圆 142"/>
          <p:cNvSpPr/>
          <p:nvPr>
            <p:custDataLst>
              <p:tags r:id="rId22"/>
            </p:custDataLst>
          </p:nvPr>
        </p:nvSpPr>
        <p:spPr>
          <a:xfrm rot="5400000">
            <a:off x="1157478"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4" name="椭圆 143"/>
          <p:cNvSpPr/>
          <p:nvPr>
            <p:custDataLst>
              <p:tags r:id="rId23"/>
            </p:custDataLst>
          </p:nvPr>
        </p:nvSpPr>
        <p:spPr>
          <a:xfrm rot="5400000">
            <a:off x="1157478"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5" name="椭圆 144"/>
          <p:cNvSpPr/>
          <p:nvPr>
            <p:custDataLst>
              <p:tags r:id="rId24"/>
            </p:custDataLst>
          </p:nvPr>
        </p:nvSpPr>
        <p:spPr>
          <a:xfrm rot="5400000">
            <a:off x="1157478"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6" name="椭圆 145"/>
          <p:cNvSpPr/>
          <p:nvPr>
            <p:custDataLst>
              <p:tags r:id="rId25"/>
            </p:custDataLst>
          </p:nvPr>
        </p:nvSpPr>
        <p:spPr>
          <a:xfrm rot="5400000">
            <a:off x="3131820"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7" name="椭圆 146"/>
          <p:cNvSpPr/>
          <p:nvPr>
            <p:custDataLst>
              <p:tags r:id="rId26"/>
            </p:custDataLst>
          </p:nvPr>
        </p:nvSpPr>
        <p:spPr>
          <a:xfrm rot="5400000">
            <a:off x="3131820"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8" name="椭圆 147"/>
          <p:cNvSpPr/>
          <p:nvPr>
            <p:custDataLst>
              <p:tags r:id="rId27"/>
            </p:custDataLst>
          </p:nvPr>
        </p:nvSpPr>
        <p:spPr>
          <a:xfrm rot="5400000">
            <a:off x="3131820"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49" name="椭圆 148"/>
          <p:cNvSpPr/>
          <p:nvPr>
            <p:custDataLst>
              <p:tags r:id="rId28"/>
            </p:custDataLst>
          </p:nvPr>
        </p:nvSpPr>
        <p:spPr>
          <a:xfrm rot="5400000">
            <a:off x="3131820"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0" name="椭圆 149"/>
          <p:cNvSpPr/>
          <p:nvPr>
            <p:custDataLst>
              <p:tags r:id="rId29"/>
            </p:custDataLst>
          </p:nvPr>
        </p:nvSpPr>
        <p:spPr>
          <a:xfrm rot="5400000">
            <a:off x="2910840"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1" name="椭圆 150"/>
          <p:cNvSpPr/>
          <p:nvPr>
            <p:custDataLst>
              <p:tags r:id="rId30"/>
            </p:custDataLst>
          </p:nvPr>
        </p:nvSpPr>
        <p:spPr>
          <a:xfrm rot="5400000">
            <a:off x="2910840"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2" name="椭圆 151"/>
          <p:cNvSpPr/>
          <p:nvPr>
            <p:custDataLst>
              <p:tags r:id="rId31"/>
            </p:custDataLst>
          </p:nvPr>
        </p:nvSpPr>
        <p:spPr>
          <a:xfrm rot="5400000">
            <a:off x="2910840"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3" name="椭圆 152"/>
          <p:cNvSpPr/>
          <p:nvPr>
            <p:custDataLst>
              <p:tags r:id="rId32"/>
            </p:custDataLst>
          </p:nvPr>
        </p:nvSpPr>
        <p:spPr>
          <a:xfrm rot="5400000">
            <a:off x="2910840"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4" name="椭圆 153"/>
          <p:cNvSpPr/>
          <p:nvPr>
            <p:custDataLst>
              <p:tags r:id="rId33"/>
            </p:custDataLst>
          </p:nvPr>
        </p:nvSpPr>
        <p:spPr>
          <a:xfrm rot="5400000">
            <a:off x="2690622"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55" name="椭圆 154"/>
          <p:cNvSpPr/>
          <p:nvPr>
            <p:custDataLst>
              <p:tags r:id="rId34"/>
            </p:custDataLst>
          </p:nvPr>
        </p:nvSpPr>
        <p:spPr>
          <a:xfrm rot="5400000">
            <a:off x="2690622"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2" name="椭圆 191"/>
          <p:cNvSpPr/>
          <p:nvPr>
            <p:custDataLst>
              <p:tags r:id="rId35"/>
            </p:custDataLst>
          </p:nvPr>
        </p:nvSpPr>
        <p:spPr>
          <a:xfrm rot="5400000">
            <a:off x="2690622"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3" name="椭圆 192"/>
          <p:cNvSpPr/>
          <p:nvPr>
            <p:custDataLst>
              <p:tags r:id="rId36"/>
            </p:custDataLst>
          </p:nvPr>
        </p:nvSpPr>
        <p:spPr>
          <a:xfrm rot="5400000">
            <a:off x="2690622"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5" name="椭圆 194"/>
          <p:cNvSpPr/>
          <p:nvPr>
            <p:custDataLst>
              <p:tags r:id="rId37"/>
            </p:custDataLst>
          </p:nvPr>
        </p:nvSpPr>
        <p:spPr>
          <a:xfrm rot="5400000">
            <a:off x="2469642"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6" name="椭圆 195"/>
          <p:cNvSpPr/>
          <p:nvPr>
            <p:custDataLst>
              <p:tags r:id="rId38"/>
            </p:custDataLst>
          </p:nvPr>
        </p:nvSpPr>
        <p:spPr>
          <a:xfrm rot="5400000">
            <a:off x="2469642"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7" name="椭圆 196"/>
          <p:cNvSpPr/>
          <p:nvPr>
            <p:custDataLst>
              <p:tags r:id="rId39"/>
            </p:custDataLst>
          </p:nvPr>
        </p:nvSpPr>
        <p:spPr>
          <a:xfrm rot="5400000">
            <a:off x="2469642"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8" name="椭圆 197"/>
          <p:cNvSpPr/>
          <p:nvPr>
            <p:custDataLst>
              <p:tags r:id="rId40"/>
            </p:custDataLst>
          </p:nvPr>
        </p:nvSpPr>
        <p:spPr>
          <a:xfrm rot="5400000">
            <a:off x="2469642"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99" name="椭圆 198"/>
          <p:cNvSpPr/>
          <p:nvPr>
            <p:custDataLst>
              <p:tags r:id="rId41"/>
            </p:custDataLst>
          </p:nvPr>
        </p:nvSpPr>
        <p:spPr>
          <a:xfrm rot="5400000">
            <a:off x="2249424"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00" name="椭圆 199"/>
          <p:cNvSpPr/>
          <p:nvPr>
            <p:custDataLst>
              <p:tags r:id="rId42"/>
            </p:custDataLst>
          </p:nvPr>
        </p:nvSpPr>
        <p:spPr>
          <a:xfrm rot="5400000">
            <a:off x="2249424"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01" name="椭圆 200"/>
          <p:cNvSpPr/>
          <p:nvPr>
            <p:custDataLst>
              <p:tags r:id="rId43"/>
            </p:custDataLst>
          </p:nvPr>
        </p:nvSpPr>
        <p:spPr>
          <a:xfrm rot="5400000">
            <a:off x="2249424"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02" name="椭圆 201"/>
          <p:cNvSpPr/>
          <p:nvPr>
            <p:custDataLst>
              <p:tags r:id="rId44"/>
            </p:custDataLst>
          </p:nvPr>
        </p:nvSpPr>
        <p:spPr>
          <a:xfrm rot="5400000">
            <a:off x="2249424"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6" name="标题"/>
          <p:cNvSpPr txBox="1">
            <a:spLocks noGrp="1"/>
          </p:cNvSpPr>
          <p:nvPr>
            <p:ph type="title" idx="1" hasCustomPrompt="1"/>
            <p:custDataLst>
              <p:tags r:id="rId45"/>
            </p:custDataLst>
          </p:nvPr>
        </p:nvSpPr>
        <p:spPr>
          <a:xfrm>
            <a:off x="730080" y="550308"/>
            <a:ext cx="13163040" cy="775597"/>
          </a:xfrm>
          <a:prstGeom prst="rect">
            <a:avLst/>
          </a:prstGeom>
          <a:noFill/>
        </p:spPr>
        <p:txBody>
          <a:bodyPr vert="horz" wrap="square" rtlCol="0">
            <a:normAutofit/>
          </a:bodyPr>
          <a:lstStyle>
            <a:defPPr>
              <a:defRPr lang="en-US">
                <a:latin typeface="+mj-lt"/>
              </a:defRPr>
            </a:defPPr>
            <a:lvl1pPr marL="0" marR="0" lvl="0" algn="ctr" defTabSz="914400" rtl="0" eaLnBrk="1" fontAlgn="auto" latinLnBrk="0" hangingPunct="1">
              <a:lnSpc>
                <a:spcPct val="100000"/>
              </a:lnSpc>
              <a:buClrTx/>
              <a:buSzTx/>
              <a:buFontTx/>
              <a:buNone/>
              <a:defRPr kumimoji="0" lang="en-US" sz="4320" b="1" i="0" u="none" strike="noStrike" kern="1200" cap="none" spc="0" normalizeH="0" baseline="0" dirty="0">
                <a:gradFill flip="none" rotWithShape="1">
                  <a:gsLst>
                    <a:gs pos="100000">
                      <a:schemeClr val="accent2"/>
                    </a:gs>
                    <a:gs pos="0">
                      <a:schemeClr val="accent1"/>
                    </a:gs>
                  </a:gsLst>
                  <a:lin ang="10800000" scaled="1"/>
                  <a:tileRect/>
                </a:gradFill>
                <a:uFillTx/>
                <a:latin typeface="+mj-lt"/>
                <a:sym typeface="+mn-ea"/>
              </a:defRPr>
            </a:lvl1pPr>
          </a:lstStyle>
          <a:p>
            <a:pPr lvl="0" algn="ctr">
              <a:buClrTx/>
              <a:buSzTx/>
              <a:buFontTx/>
            </a:pPr>
            <a:r>
              <a:rPr dirty="0">
                <a:latin typeface="+mj-lt"/>
                <a:sym typeface="+mn-ea"/>
              </a:rPr>
              <a:t>Click to add title</a:t>
            </a:r>
            <a:endParaRPr dirty="0">
              <a:sym typeface="+mn-ea"/>
            </a:endParaRPr>
          </a:p>
        </p:txBody>
      </p:sp>
      <p:sp>
        <p:nvSpPr>
          <p:cNvPr id="3" name="日期占位符 2"/>
          <p:cNvSpPr>
            <a:spLocks noGrp="1"/>
          </p:cNvSpPr>
          <p:nvPr>
            <p:ph type="dt" sz="half" idx="10"/>
            <p:custDataLst>
              <p:tags r:id="rId46"/>
            </p:custDataLst>
          </p:nvPr>
        </p:nvSpPr>
        <p:spPr>
          <a:xfrm>
            <a:off x="734400" y="7577280"/>
            <a:ext cx="3240000" cy="380160"/>
          </a:xfrm>
        </p:spPr>
        <p:txBody>
          <a:bodyPr/>
          <a:lstStyle/>
          <a:p>
            <a:r>
              <a:rPr lang="en-US"/>
              <a:t>Date Area</a:t>
            </a:r>
            <a:endParaRPr lang="en-US"/>
          </a:p>
        </p:txBody>
      </p:sp>
      <p:sp>
        <p:nvSpPr>
          <p:cNvPr id="4" name="页脚占位符 3"/>
          <p:cNvSpPr>
            <a:spLocks noGrp="1"/>
          </p:cNvSpPr>
          <p:nvPr>
            <p:ph type="ftr" sz="quarter" idx="11"/>
            <p:custDataLst>
              <p:tags r:id="rId47"/>
            </p:custDataLst>
          </p:nvPr>
        </p:nvSpPr>
        <p:spPr>
          <a:xfrm>
            <a:off x="4939200" y="7577280"/>
            <a:ext cx="4752000" cy="380160"/>
          </a:xfrm>
        </p:spPr>
        <p:txBody>
          <a:bodyPr/>
          <a:lstStyle/>
          <a:p>
            <a:endParaRPr lang="en-US" dirty="0"/>
          </a:p>
        </p:txBody>
      </p:sp>
      <p:sp>
        <p:nvSpPr>
          <p:cNvPr id="5" name="灯片编号占位符 4"/>
          <p:cNvSpPr>
            <a:spLocks noGrp="1"/>
          </p:cNvSpPr>
          <p:nvPr>
            <p:ph type="sldNum" sz="quarter" idx="12"/>
            <p:custDataLst>
              <p:tags r:id="rId48"/>
            </p:custDataLst>
          </p:nvPr>
        </p:nvSpPr>
        <p:spPr>
          <a:xfrm>
            <a:off x="10653120" y="7577280"/>
            <a:ext cx="3240000" cy="380160"/>
          </a:xfrm>
        </p:spPr>
        <p:txBody>
          <a:bodyPr/>
          <a:lstStyle/>
          <a:p>
            <a:fld id="{49AE70B2-8BF9-45C0-BB95-33D1B9D3A854}" type="slidenum">
              <a:rPr lang="en-US" smtClean="0"/>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showMasterSp="0">
  <p:cSld name="End Slide">
    <p:spTree>
      <p:nvGrpSpPr>
        <p:cNvPr id="1" name=""/>
        <p:cNvGrpSpPr/>
        <p:nvPr/>
      </p:nvGrpSpPr>
      <p:grpSpPr>
        <a:xfrm>
          <a:off x="0" y="0"/>
          <a:ext cx="0" cy="0"/>
          <a:chOff x="0" y="0"/>
          <a:chExt cx="0" cy="0"/>
        </a:xfrm>
      </p:grpSpPr>
      <p:sp>
        <p:nvSpPr>
          <p:cNvPr id="10" name="矩形: 圆角 1"/>
          <p:cNvSpPr/>
          <p:nvPr>
            <p:custDataLst>
              <p:tags r:id="rId2"/>
            </p:custDataLst>
          </p:nvPr>
        </p:nvSpPr>
        <p:spPr>
          <a:xfrm>
            <a:off x="0" y="0"/>
            <a:ext cx="14630400" cy="8229600"/>
          </a:xfrm>
          <a:prstGeom prst="roundRect">
            <a:avLst>
              <a:gd name="adj" fmla="val 0"/>
            </a:avLst>
          </a:prstGeom>
          <a:gradFill flip="none" rotWithShape="1">
            <a:gsLst>
              <a:gs pos="0">
                <a:schemeClr val="accent2">
                  <a:lumMod val="20000"/>
                  <a:lumOff val="80000"/>
                </a:schemeClr>
              </a:gs>
              <a:gs pos="100000">
                <a:schemeClr val="accent2"/>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2160"/>
          </a:p>
        </p:txBody>
      </p:sp>
      <p:sp>
        <p:nvSpPr>
          <p:cNvPr id="9" name="任意多边形: 形状 5"/>
          <p:cNvSpPr/>
          <p:nvPr>
            <p:custDataLst>
              <p:tags r:id="rId3"/>
            </p:custDataLst>
          </p:nvPr>
        </p:nvSpPr>
        <p:spPr>
          <a:xfrm>
            <a:off x="1371598" y="0"/>
            <a:ext cx="13258802" cy="8229600"/>
          </a:xfrm>
          <a:custGeom>
            <a:avLst/>
            <a:gdLst>
              <a:gd name="connsiteX0" fmla="*/ 6387353 w 11049002"/>
              <a:gd name="connsiteY0" fmla="*/ 634894 h 6858000"/>
              <a:gd name="connsiteX1" fmla="*/ 3556734 w 11049002"/>
              <a:gd name="connsiteY1" fmla="*/ 3465513 h 6858000"/>
              <a:gd name="connsiteX2" fmla="*/ 6387353 w 11049002"/>
              <a:gd name="connsiteY2" fmla="*/ 6296132 h 6858000"/>
              <a:gd name="connsiteX3" fmla="*/ 9217972 w 11049002"/>
              <a:gd name="connsiteY3" fmla="*/ 3465513 h 6858000"/>
              <a:gd name="connsiteX4" fmla="*/ 6387353 w 11049002"/>
              <a:gd name="connsiteY4" fmla="*/ 634894 h 6858000"/>
              <a:gd name="connsiteX5" fmla="*/ 1023086 w 11049002"/>
              <a:gd name="connsiteY5" fmla="*/ 0 h 6858000"/>
              <a:gd name="connsiteX6" fmla="*/ 11049002 w 11049002"/>
              <a:gd name="connsiteY6" fmla="*/ 0 h 6858000"/>
              <a:gd name="connsiteX7" fmla="*/ 11049002 w 11049002"/>
              <a:gd name="connsiteY7" fmla="*/ 6858000 h 6858000"/>
              <a:gd name="connsiteX8" fmla="*/ 976270 w 11049002"/>
              <a:gd name="connsiteY8" fmla="*/ 6858000 h 6858000"/>
              <a:gd name="connsiteX9" fmla="*/ 924719 w 11049002"/>
              <a:gd name="connsiteY9" fmla="*/ 6777588 h 6858000"/>
              <a:gd name="connsiteX10" fmla="*/ 0 w 11049002"/>
              <a:gd name="connsiteY10" fmla="*/ 3465513 h 6858000"/>
              <a:gd name="connsiteX11" fmla="*/ 924719 w 11049002"/>
              <a:gd name="connsiteY11" fmla="*/ 1534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49002" h="6858000">
                <a:moveTo>
                  <a:pt x="6387353" y="634894"/>
                </a:moveTo>
                <a:cubicBezTo>
                  <a:pt x="4824045" y="634894"/>
                  <a:pt x="3556734" y="1902205"/>
                  <a:pt x="3556734" y="3465513"/>
                </a:cubicBezTo>
                <a:cubicBezTo>
                  <a:pt x="3556734" y="5028821"/>
                  <a:pt x="4824045" y="6296132"/>
                  <a:pt x="6387353" y="6296132"/>
                </a:cubicBezTo>
                <a:cubicBezTo>
                  <a:pt x="7950661" y="6296132"/>
                  <a:pt x="9217972" y="5028821"/>
                  <a:pt x="9217972" y="3465513"/>
                </a:cubicBezTo>
                <a:cubicBezTo>
                  <a:pt x="9217972" y="1902205"/>
                  <a:pt x="7950661" y="634894"/>
                  <a:pt x="6387353" y="634894"/>
                </a:cubicBezTo>
                <a:close/>
                <a:moveTo>
                  <a:pt x="1023086" y="0"/>
                </a:moveTo>
                <a:lnTo>
                  <a:pt x="11049002" y="0"/>
                </a:lnTo>
                <a:lnTo>
                  <a:pt x="11049002" y="6858000"/>
                </a:lnTo>
                <a:lnTo>
                  <a:pt x="976270" y="6858000"/>
                </a:lnTo>
                <a:lnTo>
                  <a:pt x="924719" y="6777588"/>
                </a:lnTo>
                <a:cubicBezTo>
                  <a:pt x="337916" y="5811840"/>
                  <a:pt x="0" y="4678139"/>
                  <a:pt x="0" y="3465513"/>
                </a:cubicBezTo>
                <a:cubicBezTo>
                  <a:pt x="0" y="2252888"/>
                  <a:pt x="337916" y="1119187"/>
                  <a:pt x="924719" y="153438"/>
                </a:cubicBezTo>
                <a:close/>
              </a:path>
            </a:pathLst>
          </a:cu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en-US" sz="2160">
              <a:solidFill>
                <a:schemeClr val="tx1"/>
              </a:solidFill>
            </a:endParaRPr>
          </a:p>
        </p:txBody>
      </p:sp>
      <p:pic>
        <p:nvPicPr>
          <p:cNvPr id="259" name="图片 258" descr="亮着灯的房子&#10;&#10;低可信度描述已自动生成"/>
          <p:cNvPicPr>
            <a:picLocks noChangeAspect="1"/>
          </p:cNvPicPr>
          <p:nvPr>
            <p:custDataLst>
              <p:tags r:id="rId4"/>
            </p:custDataLst>
          </p:nvPr>
        </p:nvPicPr>
        <p:blipFill>
          <a:blip r:embed="rId5">
            <a:extLst>
              <a:ext uri="{28A0092B-C50C-407E-A947-70E740481C1C}">
                <a14:useLocalDpi xmlns:a14="http://schemas.microsoft.com/office/drawing/2010/main" val="0"/>
              </a:ext>
            </a:extLst>
          </a:blip>
          <a:srcRect l="11828" b="24782"/>
          <a:stretch>
            <a:fillRect/>
          </a:stretch>
        </p:blipFill>
        <p:spPr>
          <a:xfrm flipH="1">
            <a:off x="4726646" y="1470570"/>
            <a:ext cx="9903755" cy="6759030"/>
          </a:xfrm>
          <a:custGeom>
            <a:avLst/>
            <a:gdLst>
              <a:gd name="connsiteX0" fmla="*/ 8253129 w 8253129"/>
              <a:gd name="connsiteY0" fmla="*/ 0 h 5632525"/>
              <a:gd name="connsiteX1" fmla="*/ 0 w 8253129"/>
              <a:gd name="connsiteY1" fmla="*/ 0 h 5632525"/>
              <a:gd name="connsiteX2" fmla="*/ 0 w 8253129"/>
              <a:gd name="connsiteY2" fmla="*/ 5632525 h 5632525"/>
              <a:gd name="connsiteX3" fmla="*/ 8253129 w 8253129"/>
              <a:gd name="connsiteY3" fmla="*/ 5632525 h 5632525"/>
            </a:gdLst>
            <a:ahLst/>
            <a:cxnLst>
              <a:cxn ang="0">
                <a:pos x="connsiteX0" y="connsiteY0"/>
              </a:cxn>
              <a:cxn ang="0">
                <a:pos x="connsiteX1" y="connsiteY1"/>
              </a:cxn>
              <a:cxn ang="0">
                <a:pos x="connsiteX2" y="connsiteY2"/>
              </a:cxn>
              <a:cxn ang="0">
                <a:pos x="connsiteX3" y="connsiteY3"/>
              </a:cxn>
            </a:cxnLst>
            <a:rect l="l" t="t" r="r" b="b"/>
            <a:pathLst>
              <a:path w="8253129" h="5632525">
                <a:moveTo>
                  <a:pt x="8253129" y="0"/>
                </a:moveTo>
                <a:lnTo>
                  <a:pt x="0" y="0"/>
                </a:lnTo>
                <a:lnTo>
                  <a:pt x="0" y="5632525"/>
                </a:lnTo>
                <a:lnTo>
                  <a:pt x="8253129" y="5632525"/>
                </a:lnTo>
                <a:close/>
              </a:path>
            </a:pathLst>
          </a:custGeom>
        </p:spPr>
      </p:pic>
      <p:sp>
        <p:nvSpPr>
          <p:cNvPr id="266" name="椭圆 265"/>
          <p:cNvSpPr/>
          <p:nvPr>
            <p:custDataLst>
              <p:tags r:id="rId6"/>
            </p:custDataLst>
          </p:nvPr>
        </p:nvSpPr>
        <p:spPr>
          <a:xfrm>
            <a:off x="10198608" y="38176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69" name="椭圆 268"/>
          <p:cNvSpPr/>
          <p:nvPr>
            <p:custDataLst>
              <p:tags r:id="rId7"/>
            </p:custDataLst>
          </p:nvPr>
        </p:nvSpPr>
        <p:spPr>
          <a:xfrm>
            <a:off x="10450830" y="38176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74" name="椭圆 273"/>
          <p:cNvSpPr/>
          <p:nvPr>
            <p:custDataLst>
              <p:tags r:id="rId8"/>
            </p:custDataLst>
          </p:nvPr>
        </p:nvSpPr>
        <p:spPr>
          <a:xfrm>
            <a:off x="10703814" y="38176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75" name="椭圆 274"/>
          <p:cNvSpPr/>
          <p:nvPr>
            <p:custDataLst>
              <p:tags r:id="rId9"/>
            </p:custDataLst>
          </p:nvPr>
        </p:nvSpPr>
        <p:spPr>
          <a:xfrm>
            <a:off x="10956036" y="38176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76" name="椭圆 275"/>
          <p:cNvSpPr/>
          <p:nvPr>
            <p:custDataLst>
              <p:tags r:id="rId10"/>
            </p:custDataLst>
          </p:nvPr>
        </p:nvSpPr>
        <p:spPr>
          <a:xfrm>
            <a:off x="11209020" y="38176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77" name="椭圆 276"/>
          <p:cNvSpPr/>
          <p:nvPr>
            <p:custDataLst>
              <p:tags r:id="rId11"/>
            </p:custDataLst>
          </p:nvPr>
        </p:nvSpPr>
        <p:spPr>
          <a:xfrm>
            <a:off x="11461242" y="38176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78" name="椭圆 277"/>
          <p:cNvSpPr/>
          <p:nvPr>
            <p:custDataLst>
              <p:tags r:id="rId12"/>
            </p:custDataLst>
          </p:nvPr>
        </p:nvSpPr>
        <p:spPr>
          <a:xfrm>
            <a:off x="10198608" y="60274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79" name="椭圆 278"/>
          <p:cNvSpPr/>
          <p:nvPr>
            <p:custDataLst>
              <p:tags r:id="rId13"/>
            </p:custDataLst>
          </p:nvPr>
        </p:nvSpPr>
        <p:spPr>
          <a:xfrm>
            <a:off x="10450830" y="60274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80" name="椭圆 279"/>
          <p:cNvSpPr/>
          <p:nvPr>
            <p:custDataLst>
              <p:tags r:id="rId14"/>
            </p:custDataLst>
          </p:nvPr>
        </p:nvSpPr>
        <p:spPr>
          <a:xfrm>
            <a:off x="10703814" y="60274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81" name="椭圆 280"/>
          <p:cNvSpPr/>
          <p:nvPr>
            <p:custDataLst>
              <p:tags r:id="rId15"/>
            </p:custDataLst>
          </p:nvPr>
        </p:nvSpPr>
        <p:spPr>
          <a:xfrm>
            <a:off x="10956036" y="60274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82" name="椭圆 281"/>
          <p:cNvSpPr/>
          <p:nvPr>
            <p:custDataLst>
              <p:tags r:id="rId16"/>
            </p:custDataLst>
          </p:nvPr>
        </p:nvSpPr>
        <p:spPr>
          <a:xfrm>
            <a:off x="11209020" y="60274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83" name="椭圆 282"/>
          <p:cNvSpPr/>
          <p:nvPr>
            <p:custDataLst>
              <p:tags r:id="rId17"/>
            </p:custDataLst>
          </p:nvPr>
        </p:nvSpPr>
        <p:spPr>
          <a:xfrm>
            <a:off x="11461242" y="60274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84" name="椭圆 283"/>
          <p:cNvSpPr/>
          <p:nvPr>
            <p:custDataLst>
              <p:tags r:id="rId18"/>
            </p:custDataLst>
          </p:nvPr>
        </p:nvSpPr>
        <p:spPr>
          <a:xfrm>
            <a:off x="10198608" y="82296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85" name="椭圆 284"/>
          <p:cNvSpPr/>
          <p:nvPr>
            <p:custDataLst>
              <p:tags r:id="rId19"/>
            </p:custDataLst>
          </p:nvPr>
        </p:nvSpPr>
        <p:spPr>
          <a:xfrm>
            <a:off x="10450830" y="82296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86" name="椭圆 285"/>
          <p:cNvSpPr/>
          <p:nvPr>
            <p:custDataLst>
              <p:tags r:id="rId20"/>
            </p:custDataLst>
          </p:nvPr>
        </p:nvSpPr>
        <p:spPr>
          <a:xfrm>
            <a:off x="10703814" y="82296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87" name="椭圆 286"/>
          <p:cNvSpPr/>
          <p:nvPr>
            <p:custDataLst>
              <p:tags r:id="rId21"/>
            </p:custDataLst>
          </p:nvPr>
        </p:nvSpPr>
        <p:spPr>
          <a:xfrm>
            <a:off x="10956036" y="82296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88" name="椭圆 287"/>
          <p:cNvSpPr/>
          <p:nvPr>
            <p:custDataLst>
              <p:tags r:id="rId22"/>
            </p:custDataLst>
          </p:nvPr>
        </p:nvSpPr>
        <p:spPr>
          <a:xfrm>
            <a:off x="11209020" y="82296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89" name="椭圆 288"/>
          <p:cNvSpPr/>
          <p:nvPr>
            <p:custDataLst>
              <p:tags r:id="rId23"/>
            </p:custDataLst>
          </p:nvPr>
        </p:nvSpPr>
        <p:spPr>
          <a:xfrm>
            <a:off x="11461242" y="82296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90" name="椭圆 289"/>
          <p:cNvSpPr/>
          <p:nvPr>
            <p:custDataLst>
              <p:tags r:id="rId24"/>
            </p:custDataLst>
          </p:nvPr>
        </p:nvSpPr>
        <p:spPr>
          <a:xfrm>
            <a:off x="10198608" y="104394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91" name="椭圆 290"/>
          <p:cNvSpPr/>
          <p:nvPr>
            <p:custDataLst>
              <p:tags r:id="rId25"/>
            </p:custDataLst>
          </p:nvPr>
        </p:nvSpPr>
        <p:spPr>
          <a:xfrm>
            <a:off x="10450830" y="104394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92" name="椭圆 291"/>
          <p:cNvSpPr/>
          <p:nvPr>
            <p:custDataLst>
              <p:tags r:id="rId26"/>
            </p:custDataLst>
          </p:nvPr>
        </p:nvSpPr>
        <p:spPr>
          <a:xfrm>
            <a:off x="10703814" y="104394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93" name="椭圆 292"/>
          <p:cNvSpPr/>
          <p:nvPr>
            <p:custDataLst>
              <p:tags r:id="rId27"/>
            </p:custDataLst>
          </p:nvPr>
        </p:nvSpPr>
        <p:spPr>
          <a:xfrm>
            <a:off x="10956036" y="104394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94" name="椭圆 293"/>
          <p:cNvSpPr/>
          <p:nvPr>
            <p:custDataLst>
              <p:tags r:id="rId28"/>
            </p:custDataLst>
          </p:nvPr>
        </p:nvSpPr>
        <p:spPr>
          <a:xfrm>
            <a:off x="11209020" y="104394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95" name="椭圆 294"/>
          <p:cNvSpPr/>
          <p:nvPr>
            <p:custDataLst>
              <p:tags r:id="rId29"/>
            </p:custDataLst>
          </p:nvPr>
        </p:nvSpPr>
        <p:spPr>
          <a:xfrm>
            <a:off x="11461242" y="1043940"/>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96" name="椭圆 295"/>
          <p:cNvSpPr/>
          <p:nvPr>
            <p:custDataLst>
              <p:tags r:id="rId30"/>
            </p:custDataLst>
          </p:nvPr>
        </p:nvSpPr>
        <p:spPr>
          <a:xfrm>
            <a:off x="10198608" y="1264158"/>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97" name="椭圆 296"/>
          <p:cNvSpPr/>
          <p:nvPr>
            <p:custDataLst>
              <p:tags r:id="rId31"/>
            </p:custDataLst>
          </p:nvPr>
        </p:nvSpPr>
        <p:spPr>
          <a:xfrm>
            <a:off x="10450830" y="1264158"/>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98" name="椭圆 297"/>
          <p:cNvSpPr/>
          <p:nvPr>
            <p:custDataLst>
              <p:tags r:id="rId32"/>
            </p:custDataLst>
          </p:nvPr>
        </p:nvSpPr>
        <p:spPr>
          <a:xfrm>
            <a:off x="10703814" y="1264158"/>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299" name="椭圆 298"/>
          <p:cNvSpPr/>
          <p:nvPr>
            <p:custDataLst>
              <p:tags r:id="rId33"/>
            </p:custDataLst>
          </p:nvPr>
        </p:nvSpPr>
        <p:spPr>
          <a:xfrm>
            <a:off x="10956036" y="1264158"/>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00" name="椭圆 299"/>
          <p:cNvSpPr/>
          <p:nvPr>
            <p:custDataLst>
              <p:tags r:id="rId34"/>
            </p:custDataLst>
          </p:nvPr>
        </p:nvSpPr>
        <p:spPr>
          <a:xfrm>
            <a:off x="11209020" y="1264158"/>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01" name="椭圆 300"/>
          <p:cNvSpPr/>
          <p:nvPr>
            <p:custDataLst>
              <p:tags r:id="rId35"/>
            </p:custDataLst>
          </p:nvPr>
        </p:nvSpPr>
        <p:spPr>
          <a:xfrm>
            <a:off x="11461242" y="1264158"/>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02" name="任意多边形: 形状 301"/>
          <p:cNvSpPr/>
          <p:nvPr>
            <p:custDataLst>
              <p:tags r:id="rId36"/>
            </p:custDataLst>
          </p:nvPr>
        </p:nvSpPr>
        <p:spPr>
          <a:xfrm>
            <a:off x="10203942" y="0"/>
            <a:ext cx="108204" cy="60198"/>
          </a:xfrm>
          <a:custGeom>
            <a:avLst/>
            <a:gdLst>
              <a:gd name="connsiteX0" fmla="*/ 2084 w 90432"/>
              <a:gd name="connsiteY0" fmla="*/ 0 h 50248"/>
              <a:gd name="connsiteX1" fmla="*/ 88348 w 90432"/>
              <a:gd name="connsiteY1" fmla="*/ 0 h 50248"/>
              <a:gd name="connsiteX2" fmla="*/ 90432 w 90432"/>
              <a:gd name="connsiteY2" fmla="*/ 5032 h 50248"/>
              <a:gd name="connsiteX3" fmla="*/ 45216 w 90432"/>
              <a:gd name="connsiteY3" fmla="*/ 50248 h 50248"/>
              <a:gd name="connsiteX4" fmla="*/ 0 w 90432"/>
              <a:gd name="connsiteY4" fmla="*/ 5032 h 50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32" h="50248">
                <a:moveTo>
                  <a:pt x="2084" y="0"/>
                </a:moveTo>
                <a:lnTo>
                  <a:pt x="88348" y="0"/>
                </a:lnTo>
                <a:lnTo>
                  <a:pt x="90432" y="5032"/>
                </a:lnTo>
                <a:cubicBezTo>
                  <a:pt x="90432" y="30004"/>
                  <a:pt x="70188" y="50248"/>
                  <a:pt x="45216" y="50248"/>
                </a:cubicBezTo>
                <a:cubicBezTo>
                  <a:pt x="20244" y="50248"/>
                  <a:pt x="0" y="30004"/>
                  <a:pt x="0" y="5032"/>
                </a:cubicBezTo>
                <a:close/>
              </a:path>
            </a:pathLst>
          </a:cu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en-US" sz="2160"/>
          </a:p>
        </p:txBody>
      </p:sp>
      <p:sp>
        <p:nvSpPr>
          <p:cNvPr id="303" name="任意多边形: 形状 302"/>
          <p:cNvSpPr/>
          <p:nvPr>
            <p:custDataLst>
              <p:tags r:id="rId37"/>
            </p:custDataLst>
          </p:nvPr>
        </p:nvSpPr>
        <p:spPr>
          <a:xfrm>
            <a:off x="10456164" y="0"/>
            <a:ext cx="108204" cy="60198"/>
          </a:xfrm>
          <a:custGeom>
            <a:avLst/>
            <a:gdLst>
              <a:gd name="connsiteX0" fmla="*/ 2084 w 90432"/>
              <a:gd name="connsiteY0" fmla="*/ 0 h 50248"/>
              <a:gd name="connsiteX1" fmla="*/ 88348 w 90432"/>
              <a:gd name="connsiteY1" fmla="*/ 0 h 50248"/>
              <a:gd name="connsiteX2" fmla="*/ 90432 w 90432"/>
              <a:gd name="connsiteY2" fmla="*/ 5032 h 50248"/>
              <a:gd name="connsiteX3" fmla="*/ 45216 w 90432"/>
              <a:gd name="connsiteY3" fmla="*/ 50248 h 50248"/>
              <a:gd name="connsiteX4" fmla="*/ 0 w 90432"/>
              <a:gd name="connsiteY4" fmla="*/ 5032 h 50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32" h="50248">
                <a:moveTo>
                  <a:pt x="2084" y="0"/>
                </a:moveTo>
                <a:lnTo>
                  <a:pt x="88348" y="0"/>
                </a:lnTo>
                <a:lnTo>
                  <a:pt x="90432" y="5032"/>
                </a:lnTo>
                <a:cubicBezTo>
                  <a:pt x="90432" y="30004"/>
                  <a:pt x="70188" y="50248"/>
                  <a:pt x="45216" y="50248"/>
                </a:cubicBezTo>
                <a:cubicBezTo>
                  <a:pt x="20244" y="50248"/>
                  <a:pt x="0" y="30004"/>
                  <a:pt x="0" y="5032"/>
                </a:cubicBezTo>
                <a:close/>
              </a:path>
            </a:pathLst>
          </a:cu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en-US" sz="2160"/>
          </a:p>
        </p:txBody>
      </p:sp>
      <p:sp>
        <p:nvSpPr>
          <p:cNvPr id="304" name="任意多边形: 形状 303"/>
          <p:cNvSpPr/>
          <p:nvPr>
            <p:custDataLst>
              <p:tags r:id="rId38"/>
            </p:custDataLst>
          </p:nvPr>
        </p:nvSpPr>
        <p:spPr>
          <a:xfrm>
            <a:off x="10709148" y="0"/>
            <a:ext cx="108204" cy="60198"/>
          </a:xfrm>
          <a:custGeom>
            <a:avLst/>
            <a:gdLst>
              <a:gd name="connsiteX0" fmla="*/ 2084 w 90432"/>
              <a:gd name="connsiteY0" fmla="*/ 0 h 50248"/>
              <a:gd name="connsiteX1" fmla="*/ 88348 w 90432"/>
              <a:gd name="connsiteY1" fmla="*/ 0 h 50248"/>
              <a:gd name="connsiteX2" fmla="*/ 90432 w 90432"/>
              <a:gd name="connsiteY2" fmla="*/ 5032 h 50248"/>
              <a:gd name="connsiteX3" fmla="*/ 45216 w 90432"/>
              <a:gd name="connsiteY3" fmla="*/ 50248 h 50248"/>
              <a:gd name="connsiteX4" fmla="*/ 0 w 90432"/>
              <a:gd name="connsiteY4" fmla="*/ 5032 h 50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32" h="50248">
                <a:moveTo>
                  <a:pt x="2084" y="0"/>
                </a:moveTo>
                <a:lnTo>
                  <a:pt x="88348" y="0"/>
                </a:lnTo>
                <a:lnTo>
                  <a:pt x="90432" y="5032"/>
                </a:lnTo>
                <a:cubicBezTo>
                  <a:pt x="90432" y="30004"/>
                  <a:pt x="70188" y="50248"/>
                  <a:pt x="45216" y="50248"/>
                </a:cubicBezTo>
                <a:cubicBezTo>
                  <a:pt x="20244" y="50248"/>
                  <a:pt x="0" y="30004"/>
                  <a:pt x="0" y="5032"/>
                </a:cubicBezTo>
                <a:close/>
              </a:path>
            </a:pathLst>
          </a:cu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en-US" sz="2160"/>
          </a:p>
        </p:txBody>
      </p:sp>
      <p:sp>
        <p:nvSpPr>
          <p:cNvPr id="305" name="任意多边形: 形状 304"/>
          <p:cNvSpPr/>
          <p:nvPr>
            <p:custDataLst>
              <p:tags r:id="rId39"/>
            </p:custDataLst>
          </p:nvPr>
        </p:nvSpPr>
        <p:spPr>
          <a:xfrm>
            <a:off x="10961370" y="0"/>
            <a:ext cx="108204" cy="60198"/>
          </a:xfrm>
          <a:custGeom>
            <a:avLst/>
            <a:gdLst>
              <a:gd name="connsiteX0" fmla="*/ 2084 w 90432"/>
              <a:gd name="connsiteY0" fmla="*/ 0 h 50248"/>
              <a:gd name="connsiteX1" fmla="*/ 88348 w 90432"/>
              <a:gd name="connsiteY1" fmla="*/ 0 h 50248"/>
              <a:gd name="connsiteX2" fmla="*/ 90432 w 90432"/>
              <a:gd name="connsiteY2" fmla="*/ 5032 h 50248"/>
              <a:gd name="connsiteX3" fmla="*/ 45216 w 90432"/>
              <a:gd name="connsiteY3" fmla="*/ 50248 h 50248"/>
              <a:gd name="connsiteX4" fmla="*/ 0 w 90432"/>
              <a:gd name="connsiteY4" fmla="*/ 5032 h 50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32" h="50248">
                <a:moveTo>
                  <a:pt x="2084" y="0"/>
                </a:moveTo>
                <a:lnTo>
                  <a:pt x="88348" y="0"/>
                </a:lnTo>
                <a:lnTo>
                  <a:pt x="90432" y="5032"/>
                </a:lnTo>
                <a:cubicBezTo>
                  <a:pt x="90432" y="30004"/>
                  <a:pt x="70188" y="50248"/>
                  <a:pt x="45216" y="50248"/>
                </a:cubicBezTo>
                <a:cubicBezTo>
                  <a:pt x="20244" y="50248"/>
                  <a:pt x="0" y="30004"/>
                  <a:pt x="0" y="5032"/>
                </a:cubicBezTo>
                <a:close/>
              </a:path>
            </a:pathLst>
          </a:cu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en-US" sz="2160"/>
          </a:p>
        </p:txBody>
      </p:sp>
      <p:sp>
        <p:nvSpPr>
          <p:cNvPr id="306" name="任意多边形: 形状 305"/>
          <p:cNvSpPr/>
          <p:nvPr>
            <p:custDataLst>
              <p:tags r:id="rId40"/>
            </p:custDataLst>
          </p:nvPr>
        </p:nvSpPr>
        <p:spPr>
          <a:xfrm>
            <a:off x="11214354" y="0"/>
            <a:ext cx="108204" cy="60198"/>
          </a:xfrm>
          <a:custGeom>
            <a:avLst/>
            <a:gdLst>
              <a:gd name="connsiteX0" fmla="*/ 2084 w 90432"/>
              <a:gd name="connsiteY0" fmla="*/ 0 h 50248"/>
              <a:gd name="connsiteX1" fmla="*/ 88348 w 90432"/>
              <a:gd name="connsiteY1" fmla="*/ 0 h 50248"/>
              <a:gd name="connsiteX2" fmla="*/ 90432 w 90432"/>
              <a:gd name="connsiteY2" fmla="*/ 5032 h 50248"/>
              <a:gd name="connsiteX3" fmla="*/ 45216 w 90432"/>
              <a:gd name="connsiteY3" fmla="*/ 50248 h 50248"/>
              <a:gd name="connsiteX4" fmla="*/ 0 w 90432"/>
              <a:gd name="connsiteY4" fmla="*/ 5032 h 50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32" h="50248">
                <a:moveTo>
                  <a:pt x="2084" y="0"/>
                </a:moveTo>
                <a:lnTo>
                  <a:pt x="88348" y="0"/>
                </a:lnTo>
                <a:lnTo>
                  <a:pt x="90432" y="5032"/>
                </a:lnTo>
                <a:cubicBezTo>
                  <a:pt x="90432" y="30004"/>
                  <a:pt x="70188" y="50248"/>
                  <a:pt x="45216" y="50248"/>
                </a:cubicBezTo>
                <a:cubicBezTo>
                  <a:pt x="20244" y="50248"/>
                  <a:pt x="0" y="30004"/>
                  <a:pt x="0" y="5032"/>
                </a:cubicBezTo>
                <a:close/>
              </a:path>
            </a:pathLst>
          </a:cu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en-US" sz="2160"/>
          </a:p>
        </p:txBody>
      </p:sp>
      <p:sp>
        <p:nvSpPr>
          <p:cNvPr id="307" name="任意多边形: 形状 306"/>
          <p:cNvSpPr/>
          <p:nvPr>
            <p:custDataLst>
              <p:tags r:id="rId41"/>
            </p:custDataLst>
          </p:nvPr>
        </p:nvSpPr>
        <p:spPr>
          <a:xfrm>
            <a:off x="11466576" y="0"/>
            <a:ext cx="108204" cy="60198"/>
          </a:xfrm>
          <a:custGeom>
            <a:avLst/>
            <a:gdLst>
              <a:gd name="connsiteX0" fmla="*/ 2084 w 90432"/>
              <a:gd name="connsiteY0" fmla="*/ 0 h 50248"/>
              <a:gd name="connsiteX1" fmla="*/ 88348 w 90432"/>
              <a:gd name="connsiteY1" fmla="*/ 0 h 50248"/>
              <a:gd name="connsiteX2" fmla="*/ 90432 w 90432"/>
              <a:gd name="connsiteY2" fmla="*/ 5032 h 50248"/>
              <a:gd name="connsiteX3" fmla="*/ 45216 w 90432"/>
              <a:gd name="connsiteY3" fmla="*/ 50248 h 50248"/>
              <a:gd name="connsiteX4" fmla="*/ 0 w 90432"/>
              <a:gd name="connsiteY4" fmla="*/ 5032 h 50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32" h="50248">
                <a:moveTo>
                  <a:pt x="2084" y="0"/>
                </a:moveTo>
                <a:lnTo>
                  <a:pt x="88348" y="0"/>
                </a:lnTo>
                <a:lnTo>
                  <a:pt x="90432" y="5032"/>
                </a:lnTo>
                <a:cubicBezTo>
                  <a:pt x="90432" y="30004"/>
                  <a:pt x="70188" y="50248"/>
                  <a:pt x="45216" y="50248"/>
                </a:cubicBezTo>
                <a:cubicBezTo>
                  <a:pt x="20244" y="50248"/>
                  <a:pt x="0" y="30004"/>
                  <a:pt x="0" y="5032"/>
                </a:cubicBezTo>
                <a:close/>
              </a:path>
            </a:pathLst>
          </a:cu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en-US" sz="2160"/>
          </a:p>
        </p:txBody>
      </p:sp>
      <p:sp>
        <p:nvSpPr>
          <p:cNvPr id="308" name="椭圆 307"/>
          <p:cNvSpPr/>
          <p:nvPr>
            <p:custDataLst>
              <p:tags r:id="rId42"/>
            </p:custDataLst>
          </p:nvPr>
        </p:nvSpPr>
        <p:spPr>
          <a:xfrm>
            <a:off x="10203942" y="17221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09" name="椭圆 308"/>
          <p:cNvSpPr/>
          <p:nvPr>
            <p:custDataLst>
              <p:tags r:id="rId43"/>
            </p:custDataLst>
          </p:nvPr>
        </p:nvSpPr>
        <p:spPr>
          <a:xfrm>
            <a:off x="10456164" y="17221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10" name="椭圆 309"/>
          <p:cNvSpPr/>
          <p:nvPr>
            <p:custDataLst>
              <p:tags r:id="rId44"/>
            </p:custDataLst>
          </p:nvPr>
        </p:nvSpPr>
        <p:spPr>
          <a:xfrm>
            <a:off x="10709148" y="17221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11" name="椭圆 310"/>
          <p:cNvSpPr/>
          <p:nvPr>
            <p:custDataLst>
              <p:tags r:id="rId45"/>
            </p:custDataLst>
          </p:nvPr>
        </p:nvSpPr>
        <p:spPr>
          <a:xfrm>
            <a:off x="10961370" y="17221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12" name="椭圆 311"/>
          <p:cNvSpPr/>
          <p:nvPr>
            <p:custDataLst>
              <p:tags r:id="rId46"/>
            </p:custDataLst>
          </p:nvPr>
        </p:nvSpPr>
        <p:spPr>
          <a:xfrm>
            <a:off x="11214354" y="17221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13" name="椭圆 312"/>
          <p:cNvSpPr/>
          <p:nvPr>
            <p:custDataLst>
              <p:tags r:id="rId47"/>
            </p:custDataLst>
          </p:nvPr>
        </p:nvSpPr>
        <p:spPr>
          <a:xfrm>
            <a:off x="11466576" y="172212"/>
            <a:ext cx="108204" cy="108204"/>
          </a:xfrm>
          <a:prstGeom prst="ellipse">
            <a:avLst/>
          </a:prstGeom>
          <a:solidFill>
            <a:schemeClr val="accent2">
              <a:alpha val="49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15" name="椭圆 314"/>
          <p:cNvSpPr/>
          <p:nvPr>
            <p:custDataLst>
              <p:tags r:id="rId48"/>
            </p:custDataLst>
          </p:nvPr>
        </p:nvSpPr>
        <p:spPr>
          <a:xfrm rot="5400000">
            <a:off x="1815084" y="728624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16" name="椭圆 315"/>
          <p:cNvSpPr/>
          <p:nvPr>
            <p:custDataLst>
              <p:tags r:id="rId49"/>
            </p:custDataLst>
          </p:nvPr>
        </p:nvSpPr>
        <p:spPr>
          <a:xfrm rot="5400000">
            <a:off x="1815084" y="7538466"/>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17" name="椭圆 316"/>
          <p:cNvSpPr/>
          <p:nvPr>
            <p:custDataLst>
              <p:tags r:id="rId50"/>
            </p:custDataLst>
          </p:nvPr>
        </p:nvSpPr>
        <p:spPr>
          <a:xfrm rot="5400000">
            <a:off x="1815084" y="7791450"/>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18" name="椭圆 317"/>
          <p:cNvSpPr/>
          <p:nvPr>
            <p:custDataLst>
              <p:tags r:id="rId51"/>
            </p:custDataLst>
          </p:nvPr>
        </p:nvSpPr>
        <p:spPr>
          <a:xfrm rot="5400000">
            <a:off x="1815084" y="804443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19" name="椭圆 318"/>
          <p:cNvSpPr/>
          <p:nvPr>
            <p:custDataLst>
              <p:tags r:id="rId52"/>
            </p:custDataLst>
          </p:nvPr>
        </p:nvSpPr>
        <p:spPr>
          <a:xfrm rot="5400000">
            <a:off x="1594104" y="728624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20" name="椭圆 319"/>
          <p:cNvSpPr/>
          <p:nvPr>
            <p:custDataLst>
              <p:tags r:id="rId53"/>
            </p:custDataLst>
          </p:nvPr>
        </p:nvSpPr>
        <p:spPr>
          <a:xfrm rot="5400000">
            <a:off x="1594104" y="7538466"/>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21" name="椭圆 320"/>
          <p:cNvSpPr/>
          <p:nvPr>
            <p:custDataLst>
              <p:tags r:id="rId54"/>
            </p:custDataLst>
          </p:nvPr>
        </p:nvSpPr>
        <p:spPr>
          <a:xfrm rot="5400000">
            <a:off x="1594104" y="7791450"/>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22" name="椭圆 321"/>
          <p:cNvSpPr/>
          <p:nvPr>
            <p:custDataLst>
              <p:tags r:id="rId55"/>
            </p:custDataLst>
          </p:nvPr>
        </p:nvSpPr>
        <p:spPr>
          <a:xfrm rot="5400000">
            <a:off x="1594104" y="804443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23" name="椭圆 322"/>
          <p:cNvSpPr/>
          <p:nvPr>
            <p:custDataLst>
              <p:tags r:id="rId56"/>
            </p:custDataLst>
          </p:nvPr>
        </p:nvSpPr>
        <p:spPr>
          <a:xfrm rot="5400000">
            <a:off x="1373886" y="728624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24" name="椭圆 323"/>
          <p:cNvSpPr/>
          <p:nvPr>
            <p:custDataLst>
              <p:tags r:id="rId57"/>
            </p:custDataLst>
          </p:nvPr>
        </p:nvSpPr>
        <p:spPr>
          <a:xfrm rot="5400000">
            <a:off x="1373886" y="7538466"/>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25" name="椭圆 324"/>
          <p:cNvSpPr/>
          <p:nvPr>
            <p:custDataLst>
              <p:tags r:id="rId58"/>
            </p:custDataLst>
          </p:nvPr>
        </p:nvSpPr>
        <p:spPr>
          <a:xfrm rot="5400000">
            <a:off x="1373886" y="7791450"/>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26" name="椭圆 325"/>
          <p:cNvSpPr/>
          <p:nvPr>
            <p:custDataLst>
              <p:tags r:id="rId59"/>
            </p:custDataLst>
          </p:nvPr>
        </p:nvSpPr>
        <p:spPr>
          <a:xfrm rot="5400000">
            <a:off x="1373886" y="804443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27" name="椭圆 326"/>
          <p:cNvSpPr/>
          <p:nvPr>
            <p:custDataLst>
              <p:tags r:id="rId60"/>
            </p:custDataLst>
          </p:nvPr>
        </p:nvSpPr>
        <p:spPr>
          <a:xfrm rot="5400000">
            <a:off x="1152906" y="728624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28" name="椭圆 327"/>
          <p:cNvSpPr/>
          <p:nvPr>
            <p:custDataLst>
              <p:tags r:id="rId61"/>
            </p:custDataLst>
          </p:nvPr>
        </p:nvSpPr>
        <p:spPr>
          <a:xfrm rot="5400000">
            <a:off x="1152906" y="7538466"/>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29" name="椭圆 328"/>
          <p:cNvSpPr/>
          <p:nvPr>
            <p:custDataLst>
              <p:tags r:id="rId62"/>
            </p:custDataLst>
          </p:nvPr>
        </p:nvSpPr>
        <p:spPr>
          <a:xfrm rot="5400000">
            <a:off x="1152906" y="7791450"/>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30" name="椭圆 329"/>
          <p:cNvSpPr/>
          <p:nvPr>
            <p:custDataLst>
              <p:tags r:id="rId63"/>
            </p:custDataLst>
          </p:nvPr>
        </p:nvSpPr>
        <p:spPr>
          <a:xfrm rot="5400000">
            <a:off x="1152906" y="804443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31" name="椭圆 330"/>
          <p:cNvSpPr/>
          <p:nvPr>
            <p:custDataLst>
              <p:tags r:id="rId64"/>
            </p:custDataLst>
          </p:nvPr>
        </p:nvSpPr>
        <p:spPr>
          <a:xfrm rot="5400000">
            <a:off x="932688" y="728624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32" name="椭圆 331"/>
          <p:cNvSpPr/>
          <p:nvPr>
            <p:custDataLst>
              <p:tags r:id="rId65"/>
            </p:custDataLst>
          </p:nvPr>
        </p:nvSpPr>
        <p:spPr>
          <a:xfrm rot="5400000">
            <a:off x="932688" y="7538466"/>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33" name="椭圆 332"/>
          <p:cNvSpPr/>
          <p:nvPr>
            <p:custDataLst>
              <p:tags r:id="rId66"/>
            </p:custDataLst>
          </p:nvPr>
        </p:nvSpPr>
        <p:spPr>
          <a:xfrm rot="5400000">
            <a:off x="932688" y="7791450"/>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34" name="椭圆 333"/>
          <p:cNvSpPr/>
          <p:nvPr>
            <p:custDataLst>
              <p:tags r:id="rId67"/>
            </p:custDataLst>
          </p:nvPr>
        </p:nvSpPr>
        <p:spPr>
          <a:xfrm rot="5400000">
            <a:off x="932688" y="804443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35" name="椭圆 334"/>
          <p:cNvSpPr/>
          <p:nvPr>
            <p:custDataLst>
              <p:tags r:id="rId68"/>
            </p:custDataLst>
          </p:nvPr>
        </p:nvSpPr>
        <p:spPr>
          <a:xfrm rot="5400000">
            <a:off x="2907030" y="729157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36" name="椭圆 335"/>
          <p:cNvSpPr/>
          <p:nvPr>
            <p:custDataLst>
              <p:tags r:id="rId69"/>
            </p:custDataLst>
          </p:nvPr>
        </p:nvSpPr>
        <p:spPr>
          <a:xfrm rot="5400000">
            <a:off x="2907030" y="7544562"/>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37" name="椭圆 336"/>
          <p:cNvSpPr/>
          <p:nvPr>
            <p:custDataLst>
              <p:tags r:id="rId70"/>
            </p:custDataLst>
          </p:nvPr>
        </p:nvSpPr>
        <p:spPr>
          <a:xfrm rot="5400000">
            <a:off x="2907030" y="779678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38" name="椭圆 337"/>
          <p:cNvSpPr/>
          <p:nvPr>
            <p:custDataLst>
              <p:tags r:id="rId71"/>
            </p:custDataLst>
          </p:nvPr>
        </p:nvSpPr>
        <p:spPr>
          <a:xfrm rot="5400000">
            <a:off x="2907030" y="804976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39" name="椭圆 338"/>
          <p:cNvSpPr/>
          <p:nvPr>
            <p:custDataLst>
              <p:tags r:id="rId72"/>
            </p:custDataLst>
          </p:nvPr>
        </p:nvSpPr>
        <p:spPr>
          <a:xfrm rot="5400000">
            <a:off x="2686050" y="729157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40" name="椭圆 339"/>
          <p:cNvSpPr/>
          <p:nvPr>
            <p:custDataLst>
              <p:tags r:id="rId73"/>
            </p:custDataLst>
          </p:nvPr>
        </p:nvSpPr>
        <p:spPr>
          <a:xfrm rot="5400000">
            <a:off x="2686050" y="7544562"/>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41" name="椭圆 340"/>
          <p:cNvSpPr/>
          <p:nvPr>
            <p:custDataLst>
              <p:tags r:id="rId74"/>
            </p:custDataLst>
          </p:nvPr>
        </p:nvSpPr>
        <p:spPr>
          <a:xfrm rot="5400000">
            <a:off x="2686050" y="779678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42" name="椭圆 341"/>
          <p:cNvSpPr/>
          <p:nvPr>
            <p:custDataLst>
              <p:tags r:id="rId75"/>
            </p:custDataLst>
          </p:nvPr>
        </p:nvSpPr>
        <p:spPr>
          <a:xfrm rot="5400000">
            <a:off x="2686050" y="804976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43" name="椭圆 342"/>
          <p:cNvSpPr/>
          <p:nvPr>
            <p:custDataLst>
              <p:tags r:id="rId76"/>
            </p:custDataLst>
          </p:nvPr>
        </p:nvSpPr>
        <p:spPr>
          <a:xfrm rot="5400000">
            <a:off x="2465832" y="729157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44" name="椭圆 343"/>
          <p:cNvSpPr/>
          <p:nvPr>
            <p:custDataLst>
              <p:tags r:id="rId77"/>
            </p:custDataLst>
          </p:nvPr>
        </p:nvSpPr>
        <p:spPr>
          <a:xfrm rot="5400000">
            <a:off x="2465832" y="7544562"/>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45" name="椭圆 344"/>
          <p:cNvSpPr/>
          <p:nvPr>
            <p:custDataLst>
              <p:tags r:id="rId78"/>
            </p:custDataLst>
          </p:nvPr>
        </p:nvSpPr>
        <p:spPr>
          <a:xfrm rot="5400000">
            <a:off x="2465832" y="779678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46" name="椭圆 345"/>
          <p:cNvSpPr/>
          <p:nvPr>
            <p:custDataLst>
              <p:tags r:id="rId79"/>
            </p:custDataLst>
          </p:nvPr>
        </p:nvSpPr>
        <p:spPr>
          <a:xfrm rot="5400000">
            <a:off x="2465832" y="804976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47" name="椭圆 346"/>
          <p:cNvSpPr/>
          <p:nvPr>
            <p:custDataLst>
              <p:tags r:id="rId80"/>
            </p:custDataLst>
          </p:nvPr>
        </p:nvSpPr>
        <p:spPr>
          <a:xfrm rot="5400000">
            <a:off x="2244852" y="729157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48" name="椭圆 347"/>
          <p:cNvSpPr/>
          <p:nvPr>
            <p:custDataLst>
              <p:tags r:id="rId81"/>
            </p:custDataLst>
          </p:nvPr>
        </p:nvSpPr>
        <p:spPr>
          <a:xfrm rot="5400000">
            <a:off x="2244852" y="7544562"/>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49" name="椭圆 348"/>
          <p:cNvSpPr/>
          <p:nvPr>
            <p:custDataLst>
              <p:tags r:id="rId82"/>
            </p:custDataLst>
          </p:nvPr>
        </p:nvSpPr>
        <p:spPr>
          <a:xfrm rot="5400000">
            <a:off x="2244852" y="779678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50" name="椭圆 349"/>
          <p:cNvSpPr/>
          <p:nvPr>
            <p:custDataLst>
              <p:tags r:id="rId83"/>
            </p:custDataLst>
          </p:nvPr>
        </p:nvSpPr>
        <p:spPr>
          <a:xfrm rot="5400000">
            <a:off x="2244852" y="804976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51" name="椭圆 350"/>
          <p:cNvSpPr/>
          <p:nvPr>
            <p:custDataLst>
              <p:tags r:id="rId84"/>
            </p:custDataLst>
          </p:nvPr>
        </p:nvSpPr>
        <p:spPr>
          <a:xfrm rot="5400000">
            <a:off x="2024634" y="729157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52" name="椭圆 351"/>
          <p:cNvSpPr/>
          <p:nvPr>
            <p:custDataLst>
              <p:tags r:id="rId85"/>
            </p:custDataLst>
          </p:nvPr>
        </p:nvSpPr>
        <p:spPr>
          <a:xfrm rot="5400000">
            <a:off x="2024634" y="7544562"/>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53" name="椭圆 352"/>
          <p:cNvSpPr/>
          <p:nvPr>
            <p:custDataLst>
              <p:tags r:id="rId86"/>
            </p:custDataLst>
          </p:nvPr>
        </p:nvSpPr>
        <p:spPr>
          <a:xfrm rot="5400000">
            <a:off x="2024634" y="7796784"/>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354" name="椭圆 353"/>
          <p:cNvSpPr/>
          <p:nvPr>
            <p:custDataLst>
              <p:tags r:id="rId87"/>
            </p:custDataLst>
          </p:nvPr>
        </p:nvSpPr>
        <p:spPr>
          <a:xfrm rot="5400000">
            <a:off x="2024634" y="8049768"/>
            <a:ext cx="108204" cy="108204"/>
          </a:xfrm>
          <a:prstGeom prst="ellipse">
            <a:avLst/>
          </a:prstGeom>
          <a:solidFill>
            <a:schemeClr val="accent2">
              <a:alpha val="16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p>
        </p:txBody>
      </p:sp>
      <p:sp>
        <p:nvSpPr>
          <p:cNvPr id="8" name="标题"/>
          <p:cNvSpPr txBox="1">
            <a:spLocks noGrp="1"/>
          </p:cNvSpPr>
          <p:nvPr>
            <p:ph type="title" idx="2" hasCustomPrompt="1"/>
            <p:custDataLst>
              <p:tags r:id="rId88"/>
            </p:custDataLst>
          </p:nvPr>
        </p:nvSpPr>
        <p:spPr>
          <a:xfrm>
            <a:off x="2228088" y="1693926"/>
            <a:ext cx="6624066" cy="2244090"/>
          </a:xfrm>
          <a:prstGeom prst="rect">
            <a:avLst/>
          </a:prstGeom>
          <a:noFill/>
        </p:spPr>
        <p:txBody>
          <a:bodyPr vert="horz" wrap="square" lIns="91440" tIns="45720" rIns="91440" bIns="45720" rtlCol="0" anchor="b" anchorCtr="0">
            <a:normAutofit/>
          </a:bodyPr>
          <a:lstStyle>
            <a:defPPr>
              <a:defRPr lang="en-US">
                <a:latin typeface="+mj-lt"/>
              </a:defRPr>
            </a:defPPr>
            <a:lvl1pPr marL="0" marR="0" lvl="0" algn="l" defTabSz="914400" rtl="0" eaLnBrk="1" fontAlgn="auto" latinLnBrk="0" hangingPunct="1">
              <a:lnSpc>
                <a:spcPct val="100000"/>
              </a:lnSpc>
              <a:buClrTx/>
              <a:buSzTx/>
              <a:buFontTx/>
              <a:buNone/>
              <a:defRPr kumimoji="0" lang="en-US" sz="7920" b="1" i="0" u="none" strike="noStrike" kern="1200" cap="none" spc="0" normalizeH="0" baseline="0" noProof="1" dirty="0">
                <a:gradFill flip="none" rotWithShape="1">
                  <a:gsLst>
                    <a:gs pos="100000">
                      <a:schemeClr val="accent2"/>
                    </a:gs>
                    <a:gs pos="0">
                      <a:schemeClr val="accent1"/>
                    </a:gs>
                  </a:gsLst>
                  <a:lin ang="10800000" scaled="1"/>
                  <a:tileRect/>
                </a:gradFill>
                <a:latin typeface="+mj-lt"/>
                <a:sym typeface="+mn-ea"/>
              </a:defRPr>
            </a:lvl1pPr>
          </a:lstStyle>
          <a:p>
            <a:pPr lvl="0" algn="l">
              <a:buClrTx/>
              <a:buSzTx/>
              <a:buFontTx/>
            </a:pPr>
            <a:r>
              <a:rPr dirty="0">
                <a:latin typeface="+mj-lt"/>
                <a:sym typeface="+mn-ea"/>
              </a:rPr>
              <a:t>Click to add title</a:t>
            </a:r>
            <a:endParaRPr dirty="0">
              <a:sym typeface="+mn-ea"/>
            </a:endParaRPr>
          </a:p>
        </p:txBody>
      </p:sp>
      <p:sp>
        <p:nvSpPr>
          <p:cNvPr id="7" name="署名"/>
          <p:cNvSpPr>
            <a:spLocks noGrp="1"/>
          </p:cNvSpPr>
          <p:nvPr>
            <p:ph type="body" idx="1" hasCustomPrompt="1"/>
            <p:custDataLst>
              <p:tags r:id="rId89"/>
            </p:custDataLst>
          </p:nvPr>
        </p:nvSpPr>
        <p:spPr>
          <a:xfrm>
            <a:off x="2365248" y="4301490"/>
            <a:ext cx="2882646" cy="579882"/>
          </a:xfrm>
          <a:prstGeom prst="roundRect">
            <a:avLst>
              <a:gd name="adj" fmla="val 20105"/>
            </a:avLst>
          </a:prstGeom>
          <a:gradFill>
            <a:gsLst>
              <a:gs pos="100000">
                <a:schemeClr val="accent2"/>
              </a:gs>
              <a:gs pos="0">
                <a:schemeClr val="accent1"/>
              </a:gs>
            </a:gsLst>
            <a:lin ang="10800000" scaled="1"/>
          </a:gradFill>
          <a:ln>
            <a:noFill/>
            <a:prstDash val="solid"/>
          </a:ln>
          <a:effectLst>
            <a:outerShdw blurRad="165100" dist="38100" dir="5400000" sx="97000" sy="97000" algn="t" rotWithShape="0">
              <a:schemeClr val="bg2">
                <a:lumMod val="5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rmAutofit/>
          </a:bodyPr>
          <a:lstStyle>
            <a:lvl1pPr marL="0" marR="0" lvl="0" algn="ctr" defTabSz="914400" rtl="0" eaLnBrk="1" fontAlgn="auto" latinLnBrk="0" hangingPunct="1">
              <a:lnSpc>
                <a:spcPct val="100000"/>
              </a:lnSpc>
              <a:buClrTx/>
              <a:buSzTx/>
              <a:buFontTx/>
              <a:buNone/>
              <a:defRPr kumimoji="0" lang="en-US" sz="2160" b="0" i="0" u="none" strike="noStrike" kern="1200" cap="none" spc="0" normalizeH="0" baseline="0" noProof="1">
                <a:solidFill>
                  <a:schemeClr val="lt1">
                    <a:lumMod val="100000"/>
                  </a:schemeClr>
                </a:solidFill>
                <a:latin typeface="+mn-lt"/>
                <a:sym typeface="+mn-ea"/>
              </a:defRPr>
            </a:lvl1pPr>
          </a:lstStyle>
          <a:p>
            <a:pPr lvl="0" algn="ctr">
              <a:buClrTx/>
              <a:buSzTx/>
              <a:buFontTx/>
            </a:pPr>
            <a:r>
              <a:rPr dirty="0">
                <a:latin typeface="+mn-lt"/>
                <a:sym typeface="+mn-ea"/>
              </a:rPr>
              <a:t>Click to add text</a:t>
            </a:r>
            <a:endParaRPr dirty="0">
              <a:sym typeface="+mn-ea"/>
            </a:endParaRPr>
          </a:p>
        </p:txBody>
      </p:sp>
      <p:sp>
        <p:nvSpPr>
          <p:cNvPr id="4" name="日期占位符 3"/>
          <p:cNvSpPr>
            <a:spLocks noGrp="1"/>
          </p:cNvSpPr>
          <p:nvPr>
            <p:ph type="dt" sz="half" idx="10"/>
            <p:custDataLst>
              <p:tags r:id="rId90"/>
            </p:custDataLst>
          </p:nvPr>
        </p:nvSpPr>
        <p:spPr>
          <a:xfrm>
            <a:off x="734400" y="7577280"/>
            <a:ext cx="3240000" cy="380160"/>
          </a:xfrm>
        </p:spPr>
        <p:txBody>
          <a:bodyPr>
            <a:normAutofit/>
          </a:bodyPr>
          <a:lstStyle/>
          <a:p>
            <a:r>
              <a:rPr lang="en-US"/>
              <a:t>Date Area</a:t>
            </a:r>
            <a:endParaRPr lang="en-US"/>
          </a:p>
        </p:txBody>
      </p:sp>
      <p:sp>
        <p:nvSpPr>
          <p:cNvPr id="5" name="页脚占位符 4"/>
          <p:cNvSpPr>
            <a:spLocks noGrp="1"/>
          </p:cNvSpPr>
          <p:nvPr>
            <p:ph type="ftr" sz="quarter" idx="11"/>
            <p:custDataLst>
              <p:tags r:id="rId91"/>
            </p:custDataLst>
          </p:nvPr>
        </p:nvSpPr>
        <p:spPr>
          <a:xfrm>
            <a:off x="4939200" y="7577280"/>
            <a:ext cx="4752000" cy="380160"/>
          </a:xfrm>
        </p:spPr>
        <p:txBody>
          <a:bodyPr>
            <a:normAutofit/>
          </a:bodyPr>
          <a:lstStyle/>
          <a:p>
            <a:endParaRPr lang="en-US" dirty="0"/>
          </a:p>
        </p:txBody>
      </p:sp>
      <p:sp>
        <p:nvSpPr>
          <p:cNvPr id="6" name="灯片编号占位符 5"/>
          <p:cNvSpPr>
            <a:spLocks noGrp="1"/>
          </p:cNvSpPr>
          <p:nvPr>
            <p:ph type="sldNum" sz="quarter" idx="12"/>
            <p:custDataLst>
              <p:tags r:id="rId92"/>
            </p:custDataLst>
          </p:nvPr>
        </p:nvSpPr>
        <p:spPr>
          <a:xfrm>
            <a:off x="10653120" y="7577280"/>
            <a:ext cx="3240000" cy="380160"/>
          </a:xfrm>
        </p:spPr>
        <p:txBody>
          <a:bodyPr>
            <a:normAutofit/>
          </a:bodyPr>
          <a:lstStyle/>
          <a:p>
            <a:fld id="{49AE70B2-8BF9-45C0-BB95-33D1B9D3A854}"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0" Type="http://schemas.openxmlformats.org/officeDocument/2006/relationships/theme" Target="../theme/theme2.xml"/><Relationship Id="rId6" Type="http://schemas.openxmlformats.org/officeDocument/2006/relationships/slideLayout" Target="../slideLayouts/slideLayout20.xml"/><Relationship Id="rId59" Type="http://schemas.openxmlformats.org/officeDocument/2006/relationships/tags" Target="../tags/tag695.xml"/><Relationship Id="rId58" Type="http://schemas.openxmlformats.org/officeDocument/2006/relationships/tags" Target="../tags/tag694.xml"/><Relationship Id="rId57" Type="http://schemas.openxmlformats.org/officeDocument/2006/relationships/tags" Target="../tags/tag693.xml"/><Relationship Id="rId56" Type="http://schemas.openxmlformats.org/officeDocument/2006/relationships/tags" Target="../tags/tag692.xml"/><Relationship Id="rId55" Type="http://schemas.openxmlformats.org/officeDocument/2006/relationships/tags" Target="../tags/tag691.xml"/><Relationship Id="rId54" Type="http://schemas.openxmlformats.org/officeDocument/2006/relationships/tags" Target="../tags/tag690.xml"/><Relationship Id="rId53" Type="http://schemas.openxmlformats.org/officeDocument/2006/relationships/tags" Target="../tags/tag689.xml"/><Relationship Id="rId52" Type="http://schemas.openxmlformats.org/officeDocument/2006/relationships/tags" Target="../tags/tag688.xml"/><Relationship Id="rId51" Type="http://schemas.openxmlformats.org/officeDocument/2006/relationships/tags" Target="../tags/tag687.xml"/><Relationship Id="rId50" Type="http://schemas.openxmlformats.org/officeDocument/2006/relationships/tags" Target="../tags/tag686.xml"/><Relationship Id="rId5" Type="http://schemas.openxmlformats.org/officeDocument/2006/relationships/slideLayout" Target="../slideLayouts/slideLayout19.xml"/><Relationship Id="rId49" Type="http://schemas.openxmlformats.org/officeDocument/2006/relationships/tags" Target="../tags/tag685.xml"/><Relationship Id="rId48" Type="http://schemas.openxmlformats.org/officeDocument/2006/relationships/tags" Target="../tags/tag684.xml"/><Relationship Id="rId47" Type="http://schemas.openxmlformats.org/officeDocument/2006/relationships/tags" Target="../tags/tag683.xml"/><Relationship Id="rId46" Type="http://schemas.openxmlformats.org/officeDocument/2006/relationships/tags" Target="../tags/tag682.xml"/><Relationship Id="rId45" Type="http://schemas.openxmlformats.org/officeDocument/2006/relationships/tags" Target="../tags/tag681.xml"/><Relationship Id="rId44" Type="http://schemas.openxmlformats.org/officeDocument/2006/relationships/tags" Target="../tags/tag680.xml"/><Relationship Id="rId43" Type="http://schemas.openxmlformats.org/officeDocument/2006/relationships/tags" Target="../tags/tag679.xml"/><Relationship Id="rId42" Type="http://schemas.openxmlformats.org/officeDocument/2006/relationships/tags" Target="../tags/tag678.xml"/><Relationship Id="rId41" Type="http://schemas.openxmlformats.org/officeDocument/2006/relationships/tags" Target="../tags/tag677.xml"/><Relationship Id="rId40" Type="http://schemas.openxmlformats.org/officeDocument/2006/relationships/tags" Target="../tags/tag676.xml"/><Relationship Id="rId4" Type="http://schemas.openxmlformats.org/officeDocument/2006/relationships/slideLayout" Target="../slideLayouts/slideLayout18.xml"/><Relationship Id="rId39" Type="http://schemas.openxmlformats.org/officeDocument/2006/relationships/tags" Target="../tags/tag675.xml"/><Relationship Id="rId38" Type="http://schemas.openxmlformats.org/officeDocument/2006/relationships/tags" Target="../tags/tag674.xml"/><Relationship Id="rId37" Type="http://schemas.openxmlformats.org/officeDocument/2006/relationships/tags" Target="../tags/tag673.xml"/><Relationship Id="rId36" Type="http://schemas.openxmlformats.org/officeDocument/2006/relationships/tags" Target="../tags/tag672.xml"/><Relationship Id="rId35" Type="http://schemas.openxmlformats.org/officeDocument/2006/relationships/tags" Target="../tags/tag671.xml"/><Relationship Id="rId34" Type="http://schemas.openxmlformats.org/officeDocument/2006/relationships/tags" Target="../tags/tag670.xml"/><Relationship Id="rId33" Type="http://schemas.openxmlformats.org/officeDocument/2006/relationships/tags" Target="../tags/tag669.xml"/><Relationship Id="rId32" Type="http://schemas.openxmlformats.org/officeDocument/2006/relationships/tags" Target="../tags/tag668.xml"/><Relationship Id="rId31" Type="http://schemas.openxmlformats.org/officeDocument/2006/relationships/tags" Target="../tags/tag667.xml"/><Relationship Id="rId30" Type="http://schemas.openxmlformats.org/officeDocument/2006/relationships/tags" Target="../tags/tag666.xml"/><Relationship Id="rId3" Type="http://schemas.openxmlformats.org/officeDocument/2006/relationships/slideLayout" Target="../slideLayouts/slideLayout17.xml"/><Relationship Id="rId29" Type="http://schemas.openxmlformats.org/officeDocument/2006/relationships/tags" Target="../tags/tag665.xml"/><Relationship Id="rId28" Type="http://schemas.openxmlformats.org/officeDocument/2006/relationships/tags" Target="../tags/tag664.xml"/><Relationship Id="rId27" Type="http://schemas.openxmlformats.org/officeDocument/2006/relationships/tags" Target="../tags/tag663.xml"/><Relationship Id="rId26" Type="http://schemas.openxmlformats.org/officeDocument/2006/relationships/tags" Target="../tags/tag662.xml"/><Relationship Id="rId25" Type="http://schemas.openxmlformats.org/officeDocument/2006/relationships/tags" Target="../tags/tag661.xml"/><Relationship Id="rId24" Type="http://schemas.openxmlformats.org/officeDocument/2006/relationships/tags" Target="../tags/tag660.xml"/><Relationship Id="rId23" Type="http://schemas.openxmlformats.org/officeDocument/2006/relationships/tags" Target="../tags/tag659.xml"/><Relationship Id="rId22" Type="http://schemas.openxmlformats.org/officeDocument/2006/relationships/tags" Target="../tags/tag658.xml"/><Relationship Id="rId21" Type="http://schemas.openxmlformats.org/officeDocument/2006/relationships/tags" Target="../tags/tag657.xml"/><Relationship Id="rId20" Type="http://schemas.openxmlformats.org/officeDocument/2006/relationships/tags" Target="../tags/tag656.xml"/><Relationship Id="rId2" Type="http://schemas.openxmlformats.org/officeDocument/2006/relationships/slideLayout" Target="../slideLayouts/slideLayout16.xml"/><Relationship Id="rId19" Type="http://schemas.openxmlformats.org/officeDocument/2006/relationships/tags" Target="../tags/tag655.xml"/><Relationship Id="rId18" Type="http://schemas.openxmlformats.org/officeDocument/2006/relationships/tags" Target="../tags/tag654.xml"/><Relationship Id="rId17" Type="http://schemas.openxmlformats.org/officeDocument/2006/relationships/tags" Target="../tags/tag653.xml"/><Relationship Id="rId16" Type="http://schemas.openxmlformats.org/officeDocument/2006/relationships/tags" Target="../tags/tag652.xml"/><Relationship Id="rId15" Type="http://schemas.openxmlformats.org/officeDocument/2006/relationships/tags" Target="../tags/tag651.xml"/><Relationship Id="rId14" Type="http://schemas.openxmlformats.org/officeDocument/2006/relationships/tags" Target="../tags/tag650.xml"/><Relationship Id="rId13" Type="http://schemas.openxmlformats.org/officeDocument/2006/relationships/tags" Target="../tags/tag649.xml"/><Relationship Id="rId12" Type="http://schemas.openxmlformats.org/officeDocument/2006/relationships/tags" Target="../tags/tag648.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任意多边形: 形状 3"/>
          <p:cNvSpPr/>
          <p:nvPr userDrawn="1">
            <p:custDataLst>
              <p:tags r:id="rId12"/>
            </p:custDataLst>
          </p:nvPr>
        </p:nvSpPr>
        <p:spPr>
          <a:xfrm>
            <a:off x="12072678" y="6403800"/>
            <a:ext cx="2557722" cy="1825800"/>
          </a:xfrm>
          <a:custGeom>
            <a:avLst/>
            <a:gdLst>
              <a:gd name="connsiteX0" fmla="*/ 1626019 w 2131435"/>
              <a:gd name="connsiteY0" fmla="*/ 101 h 1521500"/>
              <a:gd name="connsiteX1" fmla="*/ 2089085 w 2131435"/>
              <a:gd name="connsiteY1" fmla="*/ 91213 h 1521500"/>
              <a:gd name="connsiteX2" fmla="*/ 2131435 w 2131435"/>
              <a:gd name="connsiteY2" fmla="*/ 113428 h 1521500"/>
              <a:gd name="connsiteX3" fmla="*/ 2131435 w 2131435"/>
              <a:gd name="connsiteY3" fmla="*/ 1521500 h 1521500"/>
              <a:gd name="connsiteX4" fmla="*/ 0 w 2131435"/>
              <a:gd name="connsiteY4" fmla="*/ 1521500 h 1521500"/>
              <a:gd name="connsiteX5" fmla="*/ 6520 w 2131435"/>
              <a:gd name="connsiteY5" fmla="*/ 1452674 h 1521500"/>
              <a:gd name="connsiteX6" fmla="*/ 521147 w 2131435"/>
              <a:gd name="connsiteY6" fmla="*/ 489350 h 1521500"/>
              <a:gd name="connsiteX7" fmla="*/ 1626019 w 2131435"/>
              <a:gd name="connsiteY7" fmla="*/ 101 h 152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1435" h="1521500">
                <a:moveTo>
                  <a:pt x="1626019" y="101"/>
                </a:moveTo>
                <a:cubicBezTo>
                  <a:pt x="1790692" y="-1978"/>
                  <a:pt x="1948356" y="28036"/>
                  <a:pt x="2089085" y="91213"/>
                </a:cubicBezTo>
                <a:lnTo>
                  <a:pt x="2131435" y="113428"/>
                </a:lnTo>
                <a:lnTo>
                  <a:pt x="2131435" y="1521500"/>
                </a:lnTo>
                <a:lnTo>
                  <a:pt x="0" y="1521500"/>
                </a:lnTo>
                <a:lnTo>
                  <a:pt x="6520" y="1452674"/>
                </a:lnTo>
                <a:cubicBezTo>
                  <a:pt x="53971" y="1118979"/>
                  <a:pt x="229262" y="771506"/>
                  <a:pt x="521147" y="489350"/>
                </a:cubicBezTo>
                <a:cubicBezTo>
                  <a:pt x="849518" y="171924"/>
                  <a:pt x="1255507" y="4778"/>
                  <a:pt x="1626019" y="101"/>
                </a:cubicBezTo>
                <a:close/>
              </a:path>
            </a:pathLst>
          </a:custGeom>
          <a:gradFill>
            <a:gsLst>
              <a:gs pos="0">
                <a:schemeClr val="accent2">
                  <a:lumMod val="20000"/>
                  <a:lumOff val="80000"/>
                </a:schemeClr>
              </a:gs>
              <a:gs pos="100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p>
            <a:pPr algn="ctr"/>
            <a:endParaRPr lang="en-US" sz="2160">
              <a:latin typeface="Arial" panose="020B0604020202020204" pitchFamily="34" charset="0"/>
            </a:endParaRPr>
          </a:p>
        </p:txBody>
      </p:sp>
      <p:sp>
        <p:nvSpPr>
          <p:cNvPr id="13" name="任意多边形: 形状 12"/>
          <p:cNvSpPr/>
          <p:nvPr userDrawn="1">
            <p:custDataLst>
              <p:tags r:id="rId13"/>
            </p:custDataLst>
          </p:nvPr>
        </p:nvSpPr>
        <p:spPr>
          <a:xfrm>
            <a:off x="0" y="2"/>
            <a:ext cx="2129242" cy="1724848"/>
          </a:xfrm>
          <a:custGeom>
            <a:avLst/>
            <a:gdLst>
              <a:gd name="connsiteX0" fmla="*/ 0 w 1774368"/>
              <a:gd name="connsiteY0" fmla="*/ 0 h 1437373"/>
              <a:gd name="connsiteX1" fmla="*/ 1774368 w 1774368"/>
              <a:gd name="connsiteY1" fmla="*/ 0 h 1437373"/>
              <a:gd name="connsiteX2" fmla="*/ 1753498 w 1774368"/>
              <a:gd name="connsiteY2" fmla="*/ 110326 h 1437373"/>
              <a:gd name="connsiteX3" fmla="*/ 1262636 w 1774368"/>
              <a:gd name="connsiteY3" fmla="*/ 948023 h 1437373"/>
              <a:gd name="connsiteX4" fmla="*/ 35728 w 1774368"/>
              <a:gd name="connsiteY4" fmla="*/ 1432797 h 1437373"/>
              <a:gd name="connsiteX5" fmla="*/ 0 w 1774368"/>
              <a:gd name="connsiteY5" fmla="*/ 1427788 h 143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4368" h="1437373">
                <a:moveTo>
                  <a:pt x="0" y="0"/>
                </a:moveTo>
                <a:lnTo>
                  <a:pt x="1774368" y="0"/>
                </a:lnTo>
                <a:lnTo>
                  <a:pt x="1753498" y="110326"/>
                </a:lnTo>
                <a:cubicBezTo>
                  <a:pt x="1684168" y="404241"/>
                  <a:pt x="1518035" y="701136"/>
                  <a:pt x="1262636" y="948023"/>
                </a:cubicBezTo>
                <a:cubicBezTo>
                  <a:pt x="897780" y="1300719"/>
                  <a:pt x="437098" y="1467884"/>
                  <a:pt x="35728" y="1432797"/>
                </a:cubicBezTo>
                <a:lnTo>
                  <a:pt x="0" y="1427788"/>
                </a:lnTo>
                <a:close/>
              </a:path>
            </a:pathLst>
          </a:custGeom>
          <a:gradFill>
            <a:gsLst>
              <a:gs pos="0">
                <a:schemeClr val="accent2">
                  <a:lumMod val="20000"/>
                  <a:lumOff val="80000"/>
                </a:schemeClr>
              </a:gs>
              <a:gs pos="100000">
                <a:schemeClr val="accent2"/>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a:bodyPr>
          <a:lstStyle/>
          <a:p>
            <a:pPr algn="ctr"/>
            <a:endParaRPr lang="en-US" sz="2160">
              <a:latin typeface="Arial" panose="020B0604020202020204" pitchFamily="34" charset="0"/>
            </a:endParaRPr>
          </a:p>
        </p:txBody>
      </p:sp>
      <p:sp>
        <p:nvSpPr>
          <p:cNvPr id="126" name="椭圆 125"/>
          <p:cNvSpPr/>
          <p:nvPr>
            <p:custDataLst>
              <p:tags r:id="rId14"/>
            </p:custDataLst>
          </p:nvPr>
        </p:nvSpPr>
        <p:spPr>
          <a:xfrm rot="5400000">
            <a:off x="2039874"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27" name="椭圆 126"/>
          <p:cNvSpPr/>
          <p:nvPr>
            <p:custDataLst>
              <p:tags r:id="rId15"/>
            </p:custDataLst>
          </p:nvPr>
        </p:nvSpPr>
        <p:spPr>
          <a:xfrm rot="5400000">
            <a:off x="2039874"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28" name="椭圆 127"/>
          <p:cNvSpPr/>
          <p:nvPr>
            <p:custDataLst>
              <p:tags r:id="rId16"/>
            </p:custDataLst>
          </p:nvPr>
        </p:nvSpPr>
        <p:spPr>
          <a:xfrm rot="5400000">
            <a:off x="2039874"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29" name="椭圆 128"/>
          <p:cNvSpPr/>
          <p:nvPr>
            <p:custDataLst>
              <p:tags r:id="rId17"/>
            </p:custDataLst>
          </p:nvPr>
        </p:nvSpPr>
        <p:spPr>
          <a:xfrm rot="5400000">
            <a:off x="2039874"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30" name="椭圆 129"/>
          <p:cNvSpPr/>
          <p:nvPr>
            <p:custDataLst>
              <p:tags r:id="rId18"/>
            </p:custDataLst>
          </p:nvPr>
        </p:nvSpPr>
        <p:spPr>
          <a:xfrm rot="5400000">
            <a:off x="1818894"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31" name="椭圆 130"/>
          <p:cNvSpPr/>
          <p:nvPr>
            <p:custDataLst>
              <p:tags r:id="rId19"/>
            </p:custDataLst>
          </p:nvPr>
        </p:nvSpPr>
        <p:spPr>
          <a:xfrm rot="5400000">
            <a:off x="1818894"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32" name="椭圆 131"/>
          <p:cNvSpPr/>
          <p:nvPr>
            <p:custDataLst>
              <p:tags r:id="rId20"/>
            </p:custDataLst>
          </p:nvPr>
        </p:nvSpPr>
        <p:spPr>
          <a:xfrm rot="5400000">
            <a:off x="1818894"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33" name="椭圆 132"/>
          <p:cNvSpPr/>
          <p:nvPr>
            <p:custDataLst>
              <p:tags r:id="rId21"/>
            </p:custDataLst>
          </p:nvPr>
        </p:nvSpPr>
        <p:spPr>
          <a:xfrm rot="5400000">
            <a:off x="1818894"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34" name="椭圆 133"/>
          <p:cNvSpPr/>
          <p:nvPr>
            <p:custDataLst>
              <p:tags r:id="rId22"/>
            </p:custDataLst>
          </p:nvPr>
        </p:nvSpPr>
        <p:spPr>
          <a:xfrm rot="5400000">
            <a:off x="1598676"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35" name="椭圆 134"/>
          <p:cNvSpPr/>
          <p:nvPr>
            <p:custDataLst>
              <p:tags r:id="rId23"/>
            </p:custDataLst>
          </p:nvPr>
        </p:nvSpPr>
        <p:spPr>
          <a:xfrm rot="5400000">
            <a:off x="1598676"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36" name="椭圆 135"/>
          <p:cNvSpPr/>
          <p:nvPr>
            <p:custDataLst>
              <p:tags r:id="rId24"/>
            </p:custDataLst>
          </p:nvPr>
        </p:nvSpPr>
        <p:spPr>
          <a:xfrm rot="5400000">
            <a:off x="1598676"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37" name="椭圆 136"/>
          <p:cNvSpPr/>
          <p:nvPr>
            <p:custDataLst>
              <p:tags r:id="rId25"/>
            </p:custDataLst>
          </p:nvPr>
        </p:nvSpPr>
        <p:spPr>
          <a:xfrm rot="5400000">
            <a:off x="1598676"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38" name="椭圆 137"/>
          <p:cNvSpPr/>
          <p:nvPr>
            <p:custDataLst>
              <p:tags r:id="rId26"/>
            </p:custDataLst>
          </p:nvPr>
        </p:nvSpPr>
        <p:spPr>
          <a:xfrm rot="5400000">
            <a:off x="1377696"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39" name="椭圆 138"/>
          <p:cNvSpPr/>
          <p:nvPr>
            <p:custDataLst>
              <p:tags r:id="rId27"/>
            </p:custDataLst>
          </p:nvPr>
        </p:nvSpPr>
        <p:spPr>
          <a:xfrm rot="5400000">
            <a:off x="1377696"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40" name="椭圆 139"/>
          <p:cNvSpPr/>
          <p:nvPr>
            <p:custDataLst>
              <p:tags r:id="rId28"/>
            </p:custDataLst>
          </p:nvPr>
        </p:nvSpPr>
        <p:spPr>
          <a:xfrm rot="5400000">
            <a:off x="1377696"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41" name="椭圆 140"/>
          <p:cNvSpPr/>
          <p:nvPr>
            <p:custDataLst>
              <p:tags r:id="rId29"/>
            </p:custDataLst>
          </p:nvPr>
        </p:nvSpPr>
        <p:spPr>
          <a:xfrm rot="5400000">
            <a:off x="1377696"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42" name="椭圆 141"/>
          <p:cNvSpPr/>
          <p:nvPr>
            <p:custDataLst>
              <p:tags r:id="rId30"/>
            </p:custDataLst>
          </p:nvPr>
        </p:nvSpPr>
        <p:spPr>
          <a:xfrm rot="5400000">
            <a:off x="1157478" y="728091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43" name="椭圆 142"/>
          <p:cNvSpPr/>
          <p:nvPr>
            <p:custDataLst>
              <p:tags r:id="rId31"/>
            </p:custDataLst>
          </p:nvPr>
        </p:nvSpPr>
        <p:spPr>
          <a:xfrm rot="5400000">
            <a:off x="1157478" y="7533132"/>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44" name="椭圆 143"/>
          <p:cNvSpPr/>
          <p:nvPr>
            <p:custDataLst>
              <p:tags r:id="rId32"/>
            </p:custDataLst>
          </p:nvPr>
        </p:nvSpPr>
        <p:spPr>
          <a:xfrm rot="5400000">
            <a:off x="1157478" y="7786116"/>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45" name="椭圆 144"/>
          <p:cNvSpPr/>
          <p:nvPr>
            <p:custDataLst>
              <p:tags r:id="rId33"/>
            </p:custDataLst>
          </p:nvPr>
        </p:nvSpPr>
        <p:spPr>
          <a:xfrm rot="5400000">
            <a:off x="1157478" y="803910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46" name="椭圆 145"/>
          <p:cNvSpPr/>
          <p:nvPr>
            <p:custDataLst>
              <p:tags r:id="rId34"/>
            </p:custDataLst>
          </p:nvPr>
        </p:nvSpPr>
        <p:spPr>
          <a:xfrm rot="5400000">
            <a:off x="3131820"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47" name="椭圆 146"/>
          <p:cNvSpPr/>
          <p:nvPr>
            <p:custDataLst>
              <p:tags r:id="rId35"/>
            </p:custDataLst>
          </p:nvPr>
        </p:nvSpPr>
        <p:spPr>
          <a:xfrm rot="5400000">
            <a:off x="3131820"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48" name="椭圆 147"/>
          <p:cNvSpPr/>
          <p:nvPr>
            <p:custDataLst>
              <p:tags r:id="rId36"/>
            </p:custDataLst>
          </p:nvPr>
        </p:nvSpPr>
        <p:spPr>
          <a:xfrm rot="5400000">
            <a:off x="3131820"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49" name="椭圆 148"/>
          <p:cNvSpPr/>
          <p:nvPr>
            <p:custDataLst>
              <p:tags r:id="rId37"/>
            </p:custDataLst>
          </p:nvPr>
        </p:nvSpPr>
        <p:spPr>
          <a:xfrm rot="5400000">
            <a:off x="3131820"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50" name="椭圆 149"/>
          <p:cNvSpPr/>
          <p:nvPr>
            <p:custDataLst>
              <p:tags r:id="rId38"/>
            </p:custDataLst>
          </p:nvPr>
        </p:nvSpPr>
        <p:spPr>
          <a:xfrm rot="5400000">
            <a:off x="2910840"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51" name="椭圆 150"/>
          <p:cNvSpPr/>
          <p:nvPr>
            <p:custDataLst>
              <p:tags r:id="rId39"/>
            </p:custDataLst>
          </p:nvPr>
        </p:nvSpPr>
        <p:spPr>
          <a:xfrm rot="5400000">
            <a:off x="2910840"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52" name="椭圆 151"/>
          <p:cNvSpPr/>
          <p:nvPr>
            <p:custDataLst>
              <p:tags r:id="rId40"/>
            </p:custDataLst>
          </p:nvPr>
        </p:nvSpPr>
        <p:spPr>
          <a:xfrm rot="5400000">
            <a:off x="2910840"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53" name="椭圆 152"/>
          <p:cNvSpPr/>
          <p:nvPr>
            <p:custDataLst>
              <p:tags r:id="rId41"/>
            </p:custDataLst>
          </p:nvPr>
        </p:nvSpPr>
        <p:spPr>
          <a:xfrm rot="5400000">
            <a:off x="2910840"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54" name="椭圆 153"/>
          <p:cNvSpPr/>
          <p:nvPr>
            <p:custDataLst>
              <p:tags r:id="rId42"/>
            </p:custDataLst>
          </p:nvPr>
        </p:nvSpPr>
        <p:spPr>
          <a:xfrm rot="5400000">
            <a:off x="2690622"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55" name="椭圆 154"/>
          <p:cNvSpPr/>
          <p:nvPr>
            <p:custDataLst>
              <p:tags r:id="rId43"/>
            </p:custDataLst>
          </p:nvPr>
        </p:nvSpPr>
        <p:spPr>
          <a:xfrm rot="5400000">
            <a:off x="2690622"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92" name="椭圆 191"/>
          <p:cNvSpPr/>
          <p:nvPr>
            <p:custDataLst>
              <p:tags r:id="rId44"/>
            </p:custDataLst>
          </p:nvPr>
        </p:nvSpPr>
        <p:spPr>
          <a:xfrm rot="5400000">
            <a:off x="2690622"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93" name="椭圆 192"/>
          <p:cNvSpPr/>
          <p:nvPr>
            <p:custDataLst>
              <p:tags r:id="rId45"/>
            </p:custDataLst>
          </p:nvPr>
        </p:nvSpPr>
        <p:spPr>
          <a:xfrm rot="5400000">
            <a:off x="2690622"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95" name="椭圆 194"/>
          <p:cNvSpPr/>
          <p:nvPr>
            <p:custDataLst>
              <p:tags r:id="rId46"/>
            </p:custDataLst>
          </p:nvPr>
        </p:nvSpPr>
        <p:spPr>
          <a:xfrm rot="5400000">
            <a:off x="2469642"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96" name="椭圆 195"/>
          <p:cNvSpPr/>
          <p:nvPr>
            <p:custDataLst>
              <p:tags r:id="rId47"/>
            </p:custDataLst>
          </p:nvPr>
        </p:nvSpPr>
        <p:spPr>
          <a:xfrm rot="5400000">
            <a:off x="2469642"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97" name="椭圆 196"/>
          <p:cNvSpPr/>
          <p:nvPr>
            <p:custDataLst>
              <p:tags r:id="rId48"/>
            </p:custDataLst>
          </p:nvPr>
        </p:nvSpPr>
        <p:spPr>
          <a:xfrm rot="5400000">
            <a:off x="2469642"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98" name="椭圆 197"/>
          <p:cNvSpPr/>
          <p:nvPr>
            <p:custDataLst>
              <p:tags r:id="rId49"/>
            </p:custDataLst>
          </p:nvPr>
        </p:nvSpPr>
        <p:spPr>
          <a:xfrm rot="5400000">
            <a:off x="2469642"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99" name="椭圆 198"/>
          <p:cNvSpPr/>
          <p:nvPr>
            <p:custDataLst>
              <p:tags r:id="rId50"/>
            </p:custDataLst>
          </p:nvPr>
        </p:nvSpPr>
        <p:spPr>
          <a:xfrm rot="5400000">
            <a:off x="2249424" y="728624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200" name="椭圆 199"/>
          <p:cNvSpPr/>
          <p:nvPr>
            <p:custDataLst>
              <p:tags r:id="rId51"/>
            </p:custDataLst>
          </p:nvPr>
        </p:nvSpPr>
        <p:spPr>
          <a:xfrm rot="5400000">
            <a:off x="2249424" y="7539228"/>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201" name="椭圆 200"/>
          <p:cNvSpPr/>
          <p:nvPr>
            <p:custDataLst>
              <p:tags r:id="rId52"/>
            </p:custDataLst>
          </p:nvPr>
        </p:nvSpPr>
        <p:spPr>
          <a:xfrm rot="5400000">
            <a:off x="2249424" y="7791450"/>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202" name="椭圆 201"/>
          <p:cNvSpPr/>
          <p:nvPr>
            <p:custDataLst>
              <p:tags r:id="rId53"/>
            </p:custDataLst>
          </p:nvPr>
        </p:nvSpPr>
        <p:spPr>
          <a:xfrm rot="5400000">
            <a:off x="2249424" y="8044434"/>
            <a:ext cx="108204" cy="108204"/>
          </a:xfrm>
          <a:prstGeom prst="ellipse">
            <a:avLst/>
          </a:prstGeom>
          <a:solidFill>
            <a:schemeClr val="accent2">
              <a:lumMod val="20000"/>
              <a:lumOff val="8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2160">
              <a:latin typeface="Arial" panose="020B0604020202020204" pitchFamily="34" charset="0"/>
            </a:endParaRPr>
          </a:p>
        </p:txBody>
      </p:sp>
      <p:sp>
        <p:nvSpPr>
          <p:cNvPr id="10" name="日期占位符 9"/>
          <p:cNvSpPr>
            <a:spLocks noGrp="1"/>
          </p:cNvSpPr>
          <p:nvPr>
            <p:ph type="dt" sz="half" idx="10"/>
            <p:custDataLst>
              <p:tags r:id="rId54"/>
            </p:custDataLst>
          </p:nvPr>
        </p:nvSpPr>
        <p:spPr>
          <a:xfrm>
            <a:off x="835152" y="7627620"/>
            <a:ext cx="3291840" cy="438150"/>
          </a:xfrm>
        </p:spPr>
        <p:txBody>
          <a:bodyPr>
            <a:normAutofit/>
          </a:bodyPr>
          <a:lstStyle>
            <a:lvl1pPr>
              <a:defRPr>
                <a:latin typeface="Arial" panose="020B0604020202020204" pitchFamily="34" charset="0"/>
              </a:defRPr>
            </a:lvl1pPr>
          </a:lstStyle>
          <a:p>
            <a:r>
              <a:rPr lang="en-US"/>
              <a:t>Date Area</a:t>
            </a:r>
            <a:endParaRPr lang="en-US"/>
          </a:p>
        </p:txBody>
      </p:sp>
      <p:sp>
        <p:nvSpPr>
          <p:cNvPr id="11" name="页脚占位符 10"/>
          <p:cNvSpPr>
            <a:spLocks noGrp="1"/>
          </p:cNvSpPr>
          <p:nvPr>
            <p:ph type="ftr" sz="quarter" idx="11"/>
            <p:custDataLst>
              <p:tags r:id="rId55"/>
            </p:custDataLst>
          </p:nvPr>
        </p:nvSpPr>
        <p:spPr>
          <a:xfrm>
            <a:off x="4846320" y="7627620"/>
            <a:ext cx="4937760" cy="438150"/>
          </a:xfrm>
        </p:spPr>
        <p:txBody>
          <a:bodyPr>
            <a:normAutofit/>
          </a:bodyPr>
          <a:lstStyle>
            <a:lvl1pPr>
              <a:defRPr>
                <a:latin typeface="Arial" panose="020B0604020202020204" pitchFamily="34" charset="0"/>
              </a:defRPr>
            </a:lvl1pPr>
          </a:lstStyle>
          <a:p>
            <a:endParaRPr lang="en-US" dirty="0"/>
          </a:p>
        </p:txBody>
      </p:sp>
      <p:sp>
        <p:nvSpPr>
          <p:cNvPr id="12" name="灯片编号占位符 11"/>
          <p:cNvSpPr>
            <a:spLocks noGrp="1"/>
          </p:cNvSpPr>
          <p:nvPr>
            <p:ph type="sldNum" sz="quarter" idx="12"/>
            <p:custDataLst>
              <p:tags r:id="rId56"/>
            </p:custDataLst>
          </p:nvPr>
        </p:nvSpPr>
        <p:spPr>
          <a:xfrm>
            <a:off x="10504780" y="7627620"/>
            <a:ext cx="3291840" cy="438150"/>
          </a:xfrm>
        </p:spPr>
        <p:txBody>
          <a:bodyPr>
            <a:normAutofit/>
          </a:bodyPr>
          <a:lstStyle>
            <a:lvl1pPr>
              <a:defRPr>
                <a:latin typeface="Arial" panose="020B0604020202020204" pitchFamily="34" charset="0"/>
              </a:defRPr>
            </a:lvl1pPr>
          </a:lstStyle>
          <a:p>
            <a:fld id="{49AE70B2-8BF9-45C0-BB95-33D1B9D3A854}" type="slidenum">
              <a:rPr lang="en-US" smtClean="0"/>
            </a:fld>
            <a:endParaRPr lang="en-US" dirty="0"/>
          </a:p>
        </p:txBody>
      </p:sp>
      <p:sp>
        <p:nvSpPr>
          <p:cNvPr id="2" name="标题占位符 1"/>
          <p:cNvSpPr>
            <a:spLocks noGrp="1"/>
          </p:cNvSpPr>
          <p:nvPr>
            <p:ph type="title"/>
            <p:custDataLst>
              <p:tags r:id="rId57"/>
            </p:custDataLst>
          </p:nvPr>
        </p:nvSpPr>
        <p:spPr>
          <a:xfrm>
            <a:off x="835152" y="432000"/>
            <a:ext cx="12960000" cy="864000"/>
          </a:xfrm>
          <a:prstGeom prst="rect">
            <a:avLst/>
          </a:prstGeom>
          <a:noFill/>
        </p:spPr>
        <p:txBody>
          <a:bodyPr vert="horz" wrap="square" lIns="91440" tIns="45720" rIns="91440" bIns="45720" rtlCol="0" anchor="ctr">
            <a:normAutofit/>
          </a:bodyPr>
          <a:lstStyle/>
          <a:p>
            <a:pPr marL="0" marR="0" lvl="0" algn="ctr">
              <a:buClrTx/>
              <a:buSzTx/>
              <a:buFontTx/>
            </a:pPr>
            <a:r>
              <a:rPr lang="en-US" dirty="0">
                <a:latin typeface="+mj-lt"/>
              </a:rPr>
              <a:t>Click to add title</a:t>
            </a:r>
            <a:endParaRPr lang="en-US" dirty="0"/>
          </a:p>
        </p:txBody>
      </p:sp>
      <p:sp>
        <p:nvSpPr>
          <p:cNvPr id="3" name="文本占位符 2"/>
          <p:cNvSpPr>
            <a:spLocks noGrp="1"/>
          </p:cNvSpPr>
          <p:nvPr>
            <p:ph type="body" idx="1"/>
            <p:custDataLst>
              <p:tags r:id="rId58"/>
            </p:custDataLst>
          </p:nvPr>
        </p:nvSpPr>
        <p:spPr>
          <a:xfrm>
            <a:off x="835152" y="1562099"/>
            <a:ext cx="12960000" cy="5848350"/>
          </a:xfrm>
          <a:prstGeom prst="rect">
            <a:avLst/>
          </a:prstGeom>
          <a:ln>
            <a:noFill/>
            <a:prstDash val="sysDash"/>
          </a:ln>
        </p:spPr>
        <p:txBody>
          <a:bodyPr vert="horz" lIns="90000" tIns="46800" rIns="90000" bIns="46800" rtlCol="0">
            <a:normAutofit/>
          </a:bodyPr>
          <a:lstStyle/>
          <a:p>
            <a:pPr marR="0" lvl="0">
              <a:buClrTx/>
              <a:buSzTx/>
            </a:pPr>
            <a:r>
              <a:rPr lang="en-US" dirty="0">
                <a:latin typeface="+mn-lt"/>
              </a:rPr>
              <a:t>Click to add text</a:t>
            </a:r>
            <a:endParaRPr lang="en-US" dirty="0"/>
          </a:p>
        </p:txBody>
      </p:sp>
      <p:sp>
        <p:nvSpPr>
          <p:cNvPr id="6" name="KSO_TEMPLATE" hidden="1"/>
          <p:cNvSpPr/>
          <p:nvPr userDrawn="1">
            <p:custDataLst>
              <p:tags r:id="rId5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160"/>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1097280" rtl="0" eaLnBrk="1" fontAlgn="auto" latinLnBrk="0" hangingPunct="1">
        <a:lnSpc>
          <a:spcPct val="100000"/>
        </a:lnSpc>
        <a:spcBef>
          <a:spcPct val="0"/>
        </a:spcBef>
        <a:buNone/>
        <a:defRPr kumimoji="0" lang="en-US" sz="3840" b="1" i="0" u="none" strike="noStrike" kern="1200" cap="none" spc="0" normalizeH="0" baseline="0" smtClean="0">
          <a:gradFill flip="none" rotWithShape="1">
            <a:gsLst>
              <a:gs pos="100000">
                <a:schemeClr val="accent2"/>
              </a:gs>
              <a:gs pos="0">
                <a:schemeClr val="accent1"/>
              </a:gs>
            </a:gsLst>
            <a:lin ang="10800000" scaled="1"/>
            <a:tileRect/>
          </a:gradFill>
          <a:uFillTx/>
          <a:latin typeface="Arial" panose="020B0604020202020204" pitchFamily="34" charset="0"/>
        </a:defRPr>
      </a:lvl1pPr>
    </p:titleStyle>
    <p:bodyStyle>
      <a:lvl1pPr marL="274320" indent="-274320" algn="l" defTabSz="1097280" rtl="0" eaLnBrk="1" fontAlgn="auto" latinLnBrk="0" hangingPunct="1">
        <a:lnSpc>
          <a:spcPct val="130000"/>
        </a:lnSpc>
        <a:spcBef>
          <a:spcPts val="0"/>
        </a:spcBef>
        <a:spcAft>
          <a:spcPts val="1000"/>
        </a:spcAft>
        <a:buFont typeface="Arial" panose="020B0604020202020204" pitchFamily="34" charset="0"/>
        <a:buChar char="●"/>
        <a:defRPr kumimoji="0" lang="en-US" sz="2160" b="0" i="0" u="none" strike="noStrike" kern="1200" cap="none" spc="0" normalizeH="0" baseline="0" smtClean="0">
          <a:ln>
            <a:noFill/>
            <a:prstDash val="sysDot"/>
          </a:ln>
          <a:solidFill>
            <a:schemeClr val="tx1">
              <a:lumMod val="75000"/>
              <a:lumOff val="25000"/>
            </a:schemeClr>
          </a:solidFill>
          <a:uFillTx/>
          <a:latin typeface="Arial" panose="020B0604020202020204" pitchFamily="34" charset="0"/>
        </a:defRPr>
      </a:lvl1pPr>
      <a:lvl2pPr marL="822960" indent="-274320" algn="l" defTabSz="1097280" rtl="0" eaLnBrk="1" fontAlgn="auto" latinLnBrk="0" hangingPunct="1">
        <a:lnSpc>
          <a:spcPct val="120000"/>
        </a:lnSpc>
        <a:spcBef>
          <a:spcPts val="0"/>
        </a:spcBef>
        <a:spcAft>
          <a:spcPts val="600"/>
        </a:spcAft>
        <a:buFont typeface="Arial" panose="020B0604020202020204" pitchFamily="34" charset="0"/>
        <a:buChar char="●"/>
        <a:tabLst>
          <a:tab pos="1931670" algn="l"/>
          <a:tab pos="1931670" algn="l"/>
          <a:tab pos="1931670" algn="l"/>
          <a:tab pos="1931670" algn="l"/>
        </a:tabLst>
        <a:defRPr kumimoji="0" lang="en-US" sz="1920" b="0" i="0" u="none" strike="noStrike" kern="1200" cap="none" spc="150" normalizeH="0" baseline="0" smtClean="0">
          <a:solidFill>
            <a:schemeClr val="tx1">
              <a:lumMod val="65000"/>
              <a:lumOff val="35000"/>
            </a:schemeClr>
          </a:solidFill>
          <a:uFillTx/>
          <a:latin typeface="+mn-ea"/>
        </a:defRPr>
      </a:lvl2pPr>
      <a:lvl3pPr marL="1371600" indent="-274320" algn="l" defTabSz="1097280" rtl="0" eaLnBrk="1" fontAlgn="auto" latinLnBrk="0" hangingPunct="1">
        <a:lnSpc>
          <a:spcPct val="120000"/>
        </a:lnSpc>
        <a:spcBef>
          <a:spcPts val="0"/>
        </a:spcBef>
        <a:spcAft>
          <a:spcPts val="600"/>
        </a:spcAft>
        <a:buFont typeface="Arial" panose="020B0604020202020204" pitchFamily="34" charset="0"/>
        <a:buChar char="●"/>
        <a:defRPr kumimoji="0" lang="en-US" sz="1920" b="0" i="0" u="none" strike="noStrike" kern="1200" cap="none" spc="150" normalizeH="0" baseline="0" smtClean="0">
          <a:solidFill>
            <a:schemeClr val="tx1">
              <a:lumMod val="65000"/>
              <a:lumOff val="35000"/>
            </a:schemeClr>
          </a:solidFill>
          <a:uFillTx/>
          <a:latin typeface="+mn-ea"/>
        </a:defRPr>
      </a:lvl3pPr>
      <a:lvl4pPr marL="1920240" indent="-274320" algn="l" defTabSz="1097280" rtl="0" eaLnBrk="1" fontAlgn="auto" latinLnBrk="0" hangingPunct="1">
        <a:lnSpc>
          <a:spcPct val="120000"/>
        </a:lnSpc>
        <a:spcBef>
          <a:spcPts val="0"/>
        </a:spcBef>
        <a:spcAft>
          <a:spcPts val="300"/>
        </a:spcAft>
        <a:buFont typeface="Wingdings" panose="05000000000000000000" charset="0"/>
        <a:buChar char=""/>
        <a:defRPr kumimoji="0" lang="en-US" sz="1680" b="0" i="0" u="none" strike="noStrike" kern="1200" cap="none" spc="150" normalizeH="0" baseline="0" smtClean="0">
          <a:solidFill>
            <a:schemeClr val="tx1">
              <a:lumMod val="65000"/>
              <a:lumOff val="35000"/>
            </a:schemeClr>
          </a:solidFill>
          <a:uFillTx/>
          <a:latin typeface="+mn-ea"/>
        </a:defRPr>
      </a:lvl4pPr>
      <a:lvl5pPr marL="2468880" indent="-274320" algn="l" defTabSz="1097280" rtl="0" eaLnBrk="1" fontAlgn="auto" latinLnBrk="0" hangingPunct="1">
        <a:lnSpc>
          <a:spcPct val="120000"/>
        </a:lnSpc>
        <a:spcBef>
          <a:spcPts val="0"/>
        </a:spcBef>
        <a:spcAft>
          <a:spcPts val="300"/>
        </a:spcAft>
        <a:buFont typeface="Arial" panose="020B0604020202020204" pitchFamily="34" charset="0"/>
        <a:buChar char="•"/>
        <a:defRPr kumimoji="0" lang="en-US" sz="1680" b="0" i="0" u="none" strike="noStrike" kern="1200" cap="none" spc="150" normalizeH="0" baseline="0" smtClean="0">
          <a:solidFill>
            <a:schemeClr val="tx1">
              <a:lumMod val="65000"/>
              <a:lumOff val="35000"/>
            </a:schemeClr>
          </a:solidFill>
          <a:uFillTx/>
          <a:latin typeface="+mn-ea"/>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9pPr>
    </p:bodyStyle>
    <p:otherStyle>
      <a:defPPr>
        <a:defRPr lang="en-US"/>
      </a:defPPr>
      <a:lvl1pPr marL="0" algn="l" defTabSz="1097280" rtl="0" eaLnBrk="1" latinLnBrk="0" hangingPunct="1">
        <a:defRPr sz="2160" kern="1200">
          <a:solidFill>
            <a:schemeClr val="tx1"/>
          </a:solidFill>
          <a:latin typeface="+mn-lt"/>
        </a:defRPr>
      </a:lvl1pPr>
      <a:lvl2pPr marL="548640" algn="l" defTabSz="1097280" rtl="0" eaLnBrk="1" latinLnBrk="0" hangingPunct="1">
        <a:defRPr sz="2160" kern="1200">
          <a:solidFill>
            <a:schemeClr val="tx1"/>
          </a:solidFill>
          <a:latin typeface="+mn-lt"/>
        </a:defRPr>
      </a:lvl2pPr>
      <a:lvl3pPr marL="1097280" algn="l" defTabSz="1097280" rtl="0" eaLnBrk="1" latinLnBrk="0" hangingPunct="1">
        <a:defRPr sz="2160" kern="1200">
          <a:solidFill>
            <a:schemeClr val="tx1"/>
          </a:solidFill>
          <a:latin typeface="+mn-lt"/>
        </a:defRPr>
      </a:lvl3pPr>
      <a:lvl4pPr marL="1645920" algn="l" defTabSz="1097280" rtl="0" eaLnBrk="1" latinLnBrk="0" hangingPunct="1">
        <a:defRPr sz="2160" kern="1200">
          <a:solidFill>
            <a:schemeClr val="tx1"/>
          </a:solidFill>
          <a:latin typeface="+mn-lt"/>
        </a:defRPr>
      </a:lvl4pPr>
      <a:lvl5pPr marL="2194560" algn="l" defTabSz="1097280" rtl="0" eaLnBrk="1" latinLnBrk="0" hangingPunct="1">
        <a:defRPr sz="2160" kern="1200">
          <a:solidFill>
            <a:schemeClr val="tx1"/>
          </a:solidFill>
          <a:latin typeface="+mn-lt"/>
        </a:defRPr>
      </a:lvl5pPr>
      <a:lvl6pPr marL="2743200" algn="l" defTabSz="1097280" rtl="0" eaLnBrk="1" latinLnBrk="0" hangingPunct="1">
        <a:defRPr sz="2160" kern="1200">
          <a:solidFill>
            <a:schemeClr val="tx1"/>
          </a:solidFill>
          <a:latin typeface="+mn-lt"/>
        </a:defRPr>
      </a:lvl6pPr>
      <a:lvl7pPr marL="3291840" algn="l" defTabSz="1097280" rtl="0" eaLnBrk="1" latinLnBrk="0" hangingPunct="1">
        <a:defRPr sz="2160" kern="1200">
          <a:solidFill>
            <a:schemeClr val="tx1"/>
          </a:solidFill>
          <a:latin typeface="+mn-lt"/>
        </a:defRPr>
      </a:lvl7pPr>
      <a:lvl8pPr marL="3840480" algn="l" defTabSz="1097280" rtl="0" eaLnBrk="1" latinLnBrk="0" hangingPunct="1">
        <a:defRPr sz="2160" kern="1200">
          <a:solidFill>
            <a:schemeClr val="tx1"/>
          </a:solidFill>
          <a:latin typeface="+mn-lt"/>
        </a:defRPr>
      </a:lvl8pPr>
      <a:lvl9pPr marL="4389120" algn="l" defTabSz="1097280" rtl="0" eaLnBrk="1" latinLnBrk="0" hangingPunct="1">
        <a:defRPr sz="2160" kern="120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5.xml"/><Relationship Id="rId6" Type="http://schemas.openxmlformats.org/officeDocument/2006/relationships/tags" Target="../tags/tag701.xml"/><Relationship Id="rId5" Type="http://schemas.openxmlformats.org/officeDocument/2006/relationships/tags" Target="../tags/tag700.xml"/><Relationship Id="rId4" Type="http://schemas.openxmlformats.org/officeDocument/2006/relationships/tags" Target="../tags/tag699.xml"/><Relationship Id="rId3" Type="http://schemas.openxmlformats.org/officeDocument/2006/relationships/tags" Target="../tags/tag698.xml"/><Relationship Id="rId2" Type="http://schemas.openxmlformats.org/officeDocument/2006/relationships/tags" Target="../tags/tag697.xml"/><Relationship Id="rId1" Type="http://schemas.openxmlformats.org/officeDocument/2006/relationships/tags" Target="../tags/tag696.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1.xml"/><Relationship Id="rId4" Type="http://schemas.openxmlformats.org/officeDocument/2006/relationships/image" Target="../media/image6.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5.xml"/><Relationship Id="rId5" Type="http://schemas.openxmlformats.org/officeDocument/2006/relationships/tags" Target="../tags/tag706.xml"/><Relationship Id="rId4" Type="http://schemas.openxmlformats.org/officeDocument/2006/relationships/tags" Target="../tags/tag705.xml"/><Relationship Id="rId3" Type="http://schemas.openxmlformats.org/officeDocument/2006/relationships/tags" Target="../tags/tag704.xml"/><Relationship Id="rId2" Type="http://schemas.openxmlformats.org/officeDocument/2006/relationships/tags" Target="../tags/tag703.xml"/><Relationship Id="rId1" Type="http://schemas.openxmlformats.org/officeDocument/2006/relationships/tags" Target="../tags/tag702.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5.xml"/><Relationship Id="rId4" Type="http://schemas.openxmlformats.org/officeDocument/2006/relationships/image" Target="../media/image6.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3"/>
            <p:custDataLst>
              <p:tags r:id="rId1"/>
            </p:custDataLst>
          </p:nvPr>
        </p:nvSpPr>
        <p:spPr>
          <a:xfrm>
            <a:off x="629285" y="1368425"/>
            <a:ext cx="10430510" cy="1279525"/>
          </a:xfrm>
        </p:spPr>
        <p:txBody>
          <a:bodyPr>
            <a:normAutofit fontScale="90000"/>
          </a:bodyPr>
          <a:lstStyle/>
          <a:p>
            <a:r>
              <a:rPr lang="en-US" sz="7335" dirty="0">
                <a:ln w="19050">
                  <a:solidFill>
                    <a:sysClr val="windowText" lastClr="000000"/>
                  </a:solidFill>
                </a:ln>
                <a:solidFill>
                  <a:schemeClr val="bg2">
                    <a:lumMod val="75000"/>
                  </a:schemeClr>
                </a:solidFill>
                <a:effectLst>
                  <a:outerShdw blurRad="50800" dist="38100" dir="5400000" algn="t" rotWithShape="0">
                    <a:prstClr val="black">
                      <a:alpha val="40000"/>
                    </a:prstClr>
                  </a:outerShdw>
                </a:effectLst>
              </a:rPr>
              <a:t>SmartCampusCompass</a:t>
            </a:r>
            <a:r>
              <a:rPr lang="en-US" sz="7335" dirty="0">
                <a:ln>
                  <a:solidFill>
                    <a:sysClr val="windowText" lastClr="000000"/>
                  </a:solidFill>
                </a:ln>
              </a:rPr>
              <a:t>:</a:t>
            </a:r>
            <a:endParaRPr lang="en-US" sz="7335" dirty="0">
              <a:ln>
                <a:solidFill>
                  <a:sysClr val="windowText" lastClr="000000"/>
                </a:solidFill>
              </a:ln>
            </a:endParaRPr>
          </a:p>
        </p:txBody>
      </p:sp>
      <p:sp>
        <p:nvSpPr>
          <p:cNvPr id="3" name="文本占位符 2"/>
          <p:cNvSpPr>
            <a:spLocks noGrp="1"/>
          </p:cNvSpPr>
          <p:nvPr>
            <p:ph type="body" idx="2"/>
            <p:custDataLst>
              <p:tags r:id="rId2"/>
            </p:custDataLst>
          </p:nvPr>
        </p:nvSpPr>
        <p:spPr>
          <a:xfrm>
            <a:off x="741045" y="4544060"/>
            <a:ext cx="2728595" cy="1143000"/>
          </a:xfrm>
        </p:spPr>
        <p:txBody>
          <a:bodyPr>
            <a:normAutofit fontScale="55000"/>
          </a:bodyPr>
          <a:lstStyle/>
          <a:p>
            <a:r>
              <a:rPr lang="en-US" altLang="en-US" b="1"/>
              <a:t>[Afser Seddek Tasfe Dhali (</a:t>
            </a:r>
            <a:r>
              <a:rPr lang="zh-CN" altLang="en-US" b="1"/>
              <a:t>贾威医</a:t>
            </a:r>
            <a:r>
              <a:rPr lang="en-US" altLang="en-US" b="1"/>
              <a:t>)]</a:t>
            </a:r>
            <a:endParaRPr lang="en-US" altLang="en-US" b="1"/>
          </a:p>
          <a:p>
            <a:r>
              <a:rPr lang="en-US" altLang="en-US" b="1"/>
              <a:t>[Team Lead, HyperNova Studios]</a:t>
            </a:r>
            <a:endParaRPr lang="en-US" altLang="en-US" b="1"/>
          </a:p>
          <a:p>
            <a:r>
              <a:rPr lang="en-US" altLang="en-US" b="1"/>
              <a:t>[Email: tasfeafseramv@gmail.com| Phone: +86 13247776980]</a:t>
            </a:r>
            <a:endParaRPr lang="en-US" altLang="en-US" b="1"/>
          </a:p>
        </p:txBody>
      </p:sp>
      <p:sp>
        <p:nvSpPr>
          <p:cNvPr id="5" name="文本占位符 4"/>
          <p:cNvSpPr>
            <a:spLocks noGrp="1"/>
          </p:cNvSpPr>
          <p:nvPr>
            <p:ph type="body" idx="1"/>
            <p:custDataLst>
              <p:tags r:id="rId3"/>
            </p:custDataLst>
          </p:nvPr>
        </p:nvSpPr>
        <p:spPr>
          <a:xfrm>
            <a:off x="629539" y="3679825"/>
            <a:ext cx="2883408" cy="579882"/>
          </a:xfrm>
        </p:spPr>
        <p:txBody>
          <a:bodyPr>
            <a:noAutofit/>
          </a:bodyPr>
          <a:lstStyle/>
          <a:p>
            <a:r>
              <a:rPr lang="en-US" altLang="en-US" sz="2800" b="1">
                <a:solidFill>
                  <a:schemeClr val="tx1"/>
                </a:solidFill>
              </a:rPr>
              <a:t>Submitted by:</a:t>
            </a:r>
            <a:endParaRPr lang="en-US" altLang="en-US" sz="2800" b="1">
              <a:solidFill>
                <a:schemeClr val="tx1"/>
              </a:solidFill>
            </a:endParaRPr>
          </a:p>
        </p:txBody>
      </p:sp>
      <p:sp>
        <p:nvSpPr>
          <p:cNvPr id="4" name="Text Box 3"/>
          <p:cNvSpPr txBox="1"/>
          <p:nvPr/>
        </p:nvSpPr>
        <p:spPr>
          <a:xfrm>
            <a:off x="3047365" y="2637790"/>
            <a:ext cx="6938010" cy="1062355"/>
          </a:xfrm>
          <a:prstGeom prst="rect">
            <a:avLst/>
          </a:prstGeom>
        </p:spPr>
        <p:txBody>
          <a:bodyPr>
            <a:noAutofit/>
          </a:bodyPr>
          <a:p>
            <a:pPr defTabSz="266700"/>
            <a:r>
              <a:rPr lang="zh-CN" altLang="en-US" sz="4400" b="1">
                <a:latin typeface="Times New Roman" panose="02020603050405020304"/>
                <a:ea typeface="SimSun" panose="02010600030101010101" pitchFamily="2" charset="-122"/>
              </a:rPr>
              <a:t>综合大学生活助理</a:t>
            </a:r>
            <a:endParaRPr lang="zh-CN" altLang="en-US" sz="4400" b="1">
              <a:latin typeface="Times New Roman" panose="02020603050405020304"/>
              <a:ea typeface="SimSun" panose="02010600030101010101" pitchFamily="2" charset="-122"/>
            </a:endParaRPr>
          </a:p>
        </p:txBody>
      </p:sp>
      <p:sp>
        <p:nvSpPr>
          <p:cNvPr id="6" name="文本占位符 4"/>
          <p:cNvSpPr>
            <a:spLocks noGrp="1"/>
          </p:cNvSpPr>
          <p:nvPr>
            <p:custDataLst>
              <p:tags r:id="rId4"/>
            </p:custDataLst>
          </p:nvPr>
        </p:nvSpPr>
        <p:spPr>
          <a:xfrm>
            <a:off x="4880864" y="3679825"/>
            <a:ext cx="2883408" cy="579882"/>
          </a:xfrm>
          <a:prstGeom prst="roundRect">
            <a:avLst>
              <a:gd name="adj" fmla="val 21300"/>
            </a:avLst>
          </a:prstGeom>
          <a:gradFill>
            <a:gsLst>
              <a:gs pos="100000">
                <a:schemeClr val="accent2"/>
              </a:gs>
              <a:gs pos="0">
                <a:schemeClr val="accent1"/>
              </a:gs>
            </a:gsLst>
            <a:lin ang="10800000" scaled="1"/>
          </a:gradFill>
          <a:ln>
            <a:noFill/>
            <a:prstDash val="solid"/>
          </a:ln>
          <a:effectLst>
            <a:outerShdw blurRad="165100" dist="38100" dir="5400000" sx="97000" sy="97000" algn="t" rotWithShape="0">
              <a:schemeClr val="bg2">
                <a:lumMod val="5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compatLnSpc="1">
            <a:noAutofit/>
          </a:bodyPr>
          <a:lstStyle>
            <a:lvl1pPr marL="0" marR="0" lvl="0" indent="-274320" algn="ctr" defTabSz="914400" rtl="0" eaLnBrk="1" fontAlgn="auto" latinLnBrk="0" hangingPunct="1">
              <a:lnSpc>
                <a:spcPct val="100000"/>
              </a:lnSpc>
              <a:spcBef>
                <a:spcPts val="0"/>
              </a:spcBef>
              <a:spcAft>
                <a:spcPts val="1000"/>
              </a:spcAft>
              <a:buClrTx/>
              <a:buSzTx/>
              <a:buFontTx/>
              <a:buNone/>
              <a:defRPr kumimoji="0" lang="en-US" sz="2160" b="0" i="0" u="none" strike="noStrike" kern="1200" cap="none" spc="0" normalizeH="0" baseline="0" noProof="1" smtClean="0">
                <a:ln>
                  <a:noFill/>
                  <a:prstDash val="sysDot"/>
                </a:ln>
                <a:solidFill>
                  <a:schemeClr val="lt1">
                    <a:lumMod val="100000"/>
                  </a:schemeClr>
                </a:solidFill>
                <a:uFillTx/>
                <a:latin typeface="+mn-lt"/>
                <a:sym typeface="+mn-ea"/>
              </a:defRPr>
            </a:lvl1pPr>
            <a:lvl2pPr marL="822960" indent="-274320" algn="l" defTabSz="1097280" rtl="0" eaLnBrk="1" fontAlgn="auto" latinLnBrk="0" hangingPunct="1">
              <a:lnSpc>
                <a:spcPct val="120000"/>
              </a:lnSpc>
              <a:spcBef>
                <a:spcPts val="0"/>
              </a:spcBef>
              <a:spcAft>
                <a:spcPts val="600"/>
              </a:spcAft>
              <a:buFont typeface="Arial" panose="020B0604020202020204" pitchFamily="34" charset="0"/>
              <a:buChar char="●"/>
              <a:tabLst>
                <a:tab pos="1931670" algn="l"/>
                <a:tab pos="1931670" algn="l"/>
                <a:tab pos="1931670" algn="l"/>
                <a:tab pos="1931670" algn="l"/>
              </a:tabLst>
              <a:defRPr kumimoji="0" lang="en-US" sz="1920" b="0" i="0" u="none" strike="noStrike" kern="1200" cap="none" spc="150" normalizeH="0" baseline="0" smtClean="0">
                <a:solidFill>
                  <a:schemeClr val="tx1">
                    <a:lumMod val="65000"/>
                    <a:lumOff val="35000"/>
                  </a:schemeClr>
                </a:solidFill>
                <a:uFillTx/>
                <a:latin typeface="+mn-ea"/>
              </a:defRPr>
            </a:lvl2pPr>
            <a:lvl3pPr marL="1371600" indent="-274320" algn="l" defTabSz="1097280" rtl="0" eaLnBrk="1" fontAlgn="auto" latinLnBrk="0" hangingPunct="1">
              <a:lnSpc>
                <a:spcPct val="120000"/>
              </a:lnSpc>
              <a:spcBef>
                <a:spcPts val="0"/>
              </a:spcBef>
              <a:spcAft>
                <a:spcPts val="600"/>
              </a:spcAft>
              <a:buFont typeface="Arial" panose="020B0604020202020204" pitchFamily="34" charset="0"/>
              <a:buChar char="●"/>
              <a:defRPr kumimoji="0" lang="en-US" sz="1920" b="0" i="0" u="none" strike="noStrike" kern="1200" cap="none" spc="150" normalizeH="0" baseline="0" smtClean="0">
                <a:solidFill>
                  <a:schemeClr val="tx1">
                    <a:lumMod val="65000"/>
                    <a:lumOff val="35000"/>
                  </a:schemeClr>
                </a:solidFill>
                <a:uFillTx/>
                <a:latin typeface="+mn-ea"/>
              </a:defRPr>
            </a:lvl3pPr>
            <a:lvl4pPr marL="1920240" indent="-274320" algn="l" defTabSz="1097280" rtl="0" eaLnBrk="1" fontAlgn="auto" latinLnBrk="0" hangingPunct="1">
              <a:lnSpc>
                <a:spcPct val="120000"/>
              </a:lnSpc>
              <a:spcBef>
                <a:spcPts val="0"/>
              </a:spcBef>
              <a:spcAft>
                <a:spcPts val="300"/>
              </a:spcAft>
              <a:buFont typeface="Wingdings" panose="05000000000000000000" charset="0"/>
              <a:buChar char=""/>
              <a:defRPr kumimoji="0" lang="en-US" sz="1680" b="0" i="0" u="none" strike="noStrike" kern="1200" cap="none" spc="150" normalizeH="0" baseline="0" smtClean="0">
                <a:solidFill>
                  <a:schemeClr val="tx1">
                    <a:lumMod val="65000"/>
                    <a:lumOff val="35000"/>
                  </a:schemeClr>
                </a:solidFill>
                <a:uFillTx/>
                <a:latin typeface="+mn-ea"/>
              </a:defRPr>
            </a:lvl4pPr>
            <a:lvl5pPr marL="2468880" indent="-274320" algn="l" defTabSz="1097280" rtl="0" eaLnBrk="1" fontAlgn="auto" latinLnBrk="0" hangingPunct="1">
              <a:lnSpc>
                <a:spcPct val="120000"/>
              </a:lnSpc>
              <a:spcBef>
                <a:spcPts val="0"/>
              </a:spcBef>
              <a:spcAft>
                <a:spcPts val="300"/>
              </a:spcAft>
              <a:buFont typeface="Arial" panose="020B0604020202020204" pitchFamily="34" charset="0"/>
              <a:buChar char="•"/>
              <a:defRPr kumimoji="0" lang="en-US" sz="1680" b="0" i="0" u="none" strike="noStrike" kern="1200" cap="none" spc="150" normalizeH="0" baseline="0" smtClean="0">
                <a:solidFill>
                  <a:schemeClr val="tx1">
                    <a:lumMod val="65000"/>
                    <a:lumOff val="35000"/>
                  </a:schemeClr>
                </a:solidFill>
                <a:uFillTx/>
                <a:latin typeface="+mn-ea"/>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9pPr>
          </a:lstStyle>
          <a:p>
            <a:r>
              <a:rPr lang="en-US" altLang="en-US" sz="2800" b="1">
                <a:solidFill>
                  <a:schemeClr val="tx1"/>
                </a:solidFill>
              </a:rPr>
              <a:t>Submitted To:</a:t>
            </a:r>
            <a:endParaRPr lang="en-US" altLang="en-US" sz="2800" b="1">
              <a:solidFill>
                <a:schemeClr val="tx1"/>
              </a:solidFill>
            </a:endParaRPr>
          </a:p>
        </p:txBody>
      </p:sp>
      <p:sp>
        <p:nvSpPr>
          <p:cNvPr id="7" name="文本占位符 2"/>
          <p:cNvSpPr>
            <a:spLocks noGrp="1"/>
          </p:cNvSpPr>
          <p:nvPr>
            <p:custDataLst>
              <p:tags r:id="rId5"/>
            </p:custDataLst>
          </p:nvPr>
        </p:nvSpPr>
        <p:spPr>
          <a:xfrm>
            <a:off x="4880610" y="4544060"/>
            <a:ext cx="2728595" cy="1143000"/>
          </a:xfrm>
          <a:prstGeom prst="rect">
            <a:avLst/>
          </a:prstGeom>
          <a:noFill/>
          <a:ln>
            <a:noFill/>
            <a:prstDash val="sysDash"/>
          </a:ln>
        </p:spPr>
        <p:txBody>
          <a:bodyPr vert="horz" wrap="square" lIns="91440" tIns="45720" rIns="91440" bIns="45720" rtlCol="0" anchor="t">
            <a:normAutofit/>
          </a:bodyPr>
          <a:lstStyle>
            <a:lvl1pPr marL="0" marR="0" lvl="0" indent="-274320" algn="l" defTabSz="914400" rtl="0" eaLnBrk="1" fontAlgn="auto" latinLnBrk="0" hangingPunct="1">
              <a:lnSpc>
                <a:spcPct val="100000"/>
              </a:lnSpc>
              <a:spcBef>
                <a:spcPts val="0"/>
              </a:spcBef>
              <a:spcAft>
                <a:spcPts val="1000"/>
              </a:spcAft>
              <a:buClrTx/>
              <a:buSzTx/>
              <a:buFontTx/>
              <a:buNone/>
              <a:defRPr kumimoji="0" lang="en-US" sz="1920" b="0" i="0" u="none" strike="noStrike" kern="1200" cap="none" spc="0" normalizeH="0" baseline="0" noProof="1" dirty="0" smtClean="0">
                <a:ln>
                  <a:noFill/>
                  <a:prstDash val="sysDot"/>
                </a:ln>
                <a:solidFill>
                  <a:schemeClr val="tx1">
                    <a:lumMod val="50000"/>
                    <a:lumOff val="50000"/>
                  </a:schemeClr>
                </a:solidFill>
                <a:uFillTx/>
                <a:latin typeface="+mj-lt"/>
                <a:sym typeface="+mn-ea"/>
              </a:defRPr>
            </a:lvl1pPr>
            <a:lvl2pPr marL="822960" indent="-274320" algn="l" defTabSz="1097280" rtl="0" eaLnBrk="1" fontAlgn="auto" latinLnBrk="0" hangingPunct="1">
              <a:lnSpc>
                <a:spcPct val="120000"/>
              </a:lnSpc>
              <a:spcBef>
                <a:spcPts val="0"/>
              </a:spcBef>
              <a:spcAft>
                <a:spcPts val="600"/>
              </a:spcAft>
              <a:buFont typeface="Arial" panose="020B0604020202020204" pitchFamily="34" charset="0"/>
              <a:buChar char="●"/>
              <a:tabLst>
                <a:tab pos="1931670" algn="l"/>
                <a:tab pos="1931670" algn="l"/>
                <a:tab pos="1931670" algn="l"/>
                <a:tab pos="1931670" algn="l"/>
              </a:tabLst>
              <a:defRPr kumimoji="0" lang="en-US" sz="1920" b="0" i="0" u="none" strike="noStrike" kern="1200" cap="none" spc="150" normalizeH="0" baseline="0" smtClean="0">
                <a:solidFill>
                  <a:schemeClr val="tx1">
                    <a:lumMod val="65000"/>
                    <a:lumOff val="35000"/>
                  </a:schemeClr>
                </a:solidFill>
                <a:uFillTx/>
                <a:latin typeface="+mn-ea"/>
              </a:defRPr>
            </a:lvl2pPr>
            <a:lvl3pPr marL="1371600" indent="-274320" algn="l" defTabSz="1097280" rtl="0" eaLnBrk="1" fontAlgn="auto" latinLnBrk="0" hangingPunct="1">
              <a:lnSpc>
                <a:spcPct val="120000"/>
              </a:lnSpc>
              <a:spcBef>
                <a:spcPts val="0"/>
              </a:spcBef>
              <a:spcAft>
                <a:spcPts val="600"/>
              </a:spcAft>
              <a:buFont typeface="Arial" panose="020B0604020202020204" pitchFamily="34" charset="0"/>
              <a:buChar char="●"/>
              <a:defRPr kumimoji="0" lang="en-US" sz="1920" b="0" i="0" u="none" strike="noStrike" kern="1200" cap="none" spc="150" normalizeH="0" baseline="0" smtClean="0">
                <a:solidFill>
                  <a:schemeClr val="tx1">
                    <a:lumMod val="65000"/>
                    <a:lumOff val="35000"/>
                  </a:schemeClr>
                </a:solidFill>
                <a:uFillTx/>
                <a:latin typeface="+mn-ea"/>
              </a:defRPr>
            </a:lvl3pPr>
            <a:lvl4pPr marL="1920240" indent="-274320" algn="l" defTabSz="1097280" rtl="0" eaLnBrk="1" fontAlgn="auto" latinLnBrk="0" hangingPunct="1">
              <a:lnSpc>
                <a:spcPct val="120000"/>
              </a:lnSpc>
              <a:spcBef>
                <a:spcPts val="0"/>
              </a:spcBef>
              <a:spcAft>
                <a:spcPts val="300"/>
              </a:spcAft>
              <a:buFont typeface="Wingdings" panose="05000000000000000000" charset="0"/>
              <a:buChar char=""/>
              <a:defRPr kumimoji="0" lang="en-US" sz="1680" b="0" i="0" u="none" strike="noStrike" kern="1200" cap="none" spc="150" normalizeH="0" baseline="0" smtClean="0">
                <a:solidFill>
                  <a:schemeClr val="tx1">
                    <a:lumMod val="65000"/>
                    <a:lumOff val="35000"/>
                  </a:schemeClr>
                </a:solidFill>
                <a:uFillTx/>
                <a:latin typeface="+mn-ea"/>
              </a:defRPr>
            </a:lvl4pPr>
            <a:lvl5pPr marL="2468880" indent="-274320" algn="l" defTabSz="1097280" rtl="0" eaLnBrk="1" fontAlgn="auto" latinLnBrk="0" hangingPunct="1">
              <a:lnSpc>
                <a:spcPct val="120000"/>
              </a:lnSpc>
              <a:spcBef>
                <a:spcPts val="0"/>
              </a:spcBef>
              <a:spcAft>
                <a:spcPts val="300"/>
              </a:spcAft>
              <a:buFont typeface="Arial" panose="020B0604020202020204" pitchFamily="34" charset="0"/>
              <a:buChar char="•"/>
              <a:defRPr kumimoji="0" lang="en-US" sz="1680" b="0" i="0" u="none" strike="noStrike" kern="1200" cap="none" spc="150" normalizeH="0" baseline="0" smtClean="0">
                <a:solidFill>
                  <a:schemeClr val="tx1">
                    <a:lumMod val="65000"/>
                    <a:lumOff val="35000"/>
                  </a:schemeClr>
                </a:solidFill>
                <a:uFillTx/>
                <a:latin typeface="+mn-ea"/>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9pPr>
          </a:lstStyle>
          <a:p>
            <a:r>
              <a:rPr lang="en-US" altLang="en-US" b="1"/>
              <a:t>Click to add subtitle</a:t>
            </a:r>
            <a:endParaRPr lang="en-US" altLang="en-US" b="1"/>
          </a:p>
        </p:txBody>
      </p:sp>
      <p:sp>
        <p:nvSpPr>
          <p:cNvPr id="8" name="Regular Pentagon 7"/>
          <p:cNvSpPr/>
          <p:nvPr/>
        </p:nvSpPr>
        <p:spPr>
          <a:xfrm>
            <a:off x="12705080" y="-73025"/>
            <a:ext cx="1979295" cy="1789430"/>
          </a:xfrm>
          <a:prstGeom prst="pentagon">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Regular Pentagon 8"/>
          <p:cNvSpPr/>
          <p:nvPr/>
        </p:nvSpPr>
        <p:spPr>
          <a:xfrm>
            <a:off x="12870180" y="96520"/>
            <a:ext cx="1649095" cy="1501775"/>
          </a:xfrm>
          <a:prstGeom prst="pentagon">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solidFill>
                <a:schemeClr val="bg1"/>
              </a:solidFill>
            </a:endParaRPr>
          </a:p>
        </p:txBody>
      </p:sp>
      <p:sp>
        <p:nvSpPr>
          <p:cNvPr id="10" name="Text Box 9"/>
          <p:cNvSpPr txBox="1"/>
          <p:nvPr/>
        </p:nvSpPr>
        <p:spPr>
          <a:xfrm>
            <a:off x="12628880" y="605790"/>
            <a:ext cx="2139950" cy="771525"/>
          </a:xfrm>
          <a:prstGeom prst="rect">
            <a:avLst/>
          </a:prstGeom>
          <a:noFill/>
          <a:ln>
            <a:noFill/>
          </a:ln>
          <a:effectLst>
            <a:glow rad="63500">
              <a:schemeClr val="accent1">
                <a:satMod val="175000"/>
                <a:alpha val="40000"/>
              </a:schemeClr>
            </a:glow>
          </a:effectLst>
          <a:extLst>
            <a:ext uri="{909E8E84-426E-40DD-AFC4-6F175D3DCCD1}">
              <a14:hiddenFill xmlns:a14="http://schemas.microsoft.com/office/drawing/2010/main">
                <a:solidFill>
                  <a:schemeClr val="bg1"/>
                </a:solidFill>
              </a14:hiddenFill>
            </a:ext>
          </a:extLst>
        </p:spPr>
        <p:txBody>
          <a:bodyPr wrap="square">
            <a:noAutofit/>
          </a:bodyPr>
          <a:p>
            <a:pPr marL="0" indent="0" algn="ctr" defTabSz="266700">
              <a:spcBef>
                <a:spcPct val="0"/>
              </a:spcBef>
              <a:spcAft>
                <a:spcPct val="0"/>
              </a:spcAft>
            </a:pPr>
            <a:r>
              <a:rPr lang="en-US" altLang="zh-CN" sz="2400" b="1">
                <a:ln w="3175">
                  <a:solidFill>
                    <a:sysClr val="windowText" lastClr="000000"/>
                  </a:solidFill>
                </a:ln>
                <a:solidFill>
                  <a:schemeClr val="accent2"/>
                </a:solidFill>
                <a:latin typeface="Segoe UI Black" panose="020B0A02040204020203" charset="0"/>
                <a:ea typeface="SimSun" panose="02010600030101010101" pitchFamily="2" charset="-122"/>
                <a:cs typeface="Segoe UI Black" panose="020B0A02040204020203" charset="0"/>
              </a:rPr>
              <a:t>HyperNova Studios</a:t>
            </a:r>
            <a:endParaRPr lang="en-US" altLang="zh-CN" sz="2400" b="1">
              <a:ln w="3175">
                <a:solidFill>
                  <a:sysClr val="windowText" lastClr="000000"/>
                </a:solidFill>
              </a:ln>
              <a:solidFill>
                <a:schemeClr val="accent2"/>
              </a:solidFill>
              <a:latin typeface="Segoe UI Black" panose="020B0A02040204020203" charset="0"/>
              <a:ea typeface="SimSun" panose="02010600030101010101" pitchFamily="2" charset="-122"/>
              <a:cs typeface="Segoe UI Black" panose="020B0A02040204020203" charset="0"/>
            </a:endParaRPr>
          </a:p>
        </p:txBody>
      </p:sp>
    </p:spTree>
    <p:custDataLst>
      <p:tags r:id="rId6"/>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30314"/>
          </a:xfrm>
          <a:prstGeom prst="rect">
            <a:avLst/>
          </a:prstGeom>
        </p:spPr>
      </p:pic>
      <p:sp>
        <p:nvSpPr>
          <p:cNvPr id="3" name="Text 0"/>
          <p:cNvSpPr/>
          <p:nvPr/>
        </p:nvSpPr>
        <p:spPr>
          <a:xfrm>
            <a:off x="6229350" y="583763"/>
            <a:ext cx="7658100" cy="1326594"/>
          </a:xfrm>
          <a:prstGeom prst="rect">
            <a:avLst/>
          </a:prstGeom>
          <a:noFill/>
        </p:spPr>
        <p:txBody>
          <a:bodyPr wrap="square" lIns="0" tIns="0" rIns="0" bIns="0" rtlCol="0" anchor="t"/>
          <a:lstStyle/>
          <a:p>
            <a:pPr marL="0" indent="0">
              <a:lnSpc>
                <a:spcPts val="5200"/>
              </a:lnSpc>
              <a:buNone/>
            </a:pPr>
            <a:r>
              <a:rPr lang="en-US" altLang="en-US" sz="4150" b="1" dirty="0">
                <a:solidFill>
                  <a:schemeClr val="accent3">
                    <a:lumMod val="50000"/>
                  </a:schemeClr>
                </a:solidFill>
              </a:rPr>
              <a:t>AR </a:t>
            </a:r>
            <a:r>
              <a:rPr lang="zh-CN" altLang="en-US" sz="4150" b="1" dirty="0">
                <a:solidFill>
                  <a:schemeClr val="accent3">
                    <a:lumMod val="50000"/>
                  </a:schemeClr>
                </a:solidFill>
              </a:rPr>
              <a:t>导航：语音引导路线</a:t>
            </a:r>
            <a:endParaRPr lang="zh-CN" altLang="en-US" sz="4150" b="1" dirty="0">
              <a:solidFill>
                <a:schemeClr val="accent3">
                  <a:lumMod val="50000"/>
                </a:schemeClr>
              </a:solidFill>
            </a:endParaRPr>
          </a:p>
        </p:txBody>
      </p:sp>
      <p:pic>
        <p:nvPicPr>
          <p:cNvPr id="4" name="Image 1" descr="preencoded.png"/>
          <p:cNvPicPr>
            <a:picLocks noChangeAspect="1"/>
          </p:cNvPicPr>
          <p:nvPr/>
        </p:nvPicPr>
        <p:blipFill>
          <a:blip r:embed="rId2"/>
          <a:stretch>
            <a:fillRect/>
          </a:stretch>
        </p:blipFill>
        <p:spPr>
          <a:xfrm>
            <a:off x="6229350" y="2228731"/>
            <a:ext cx="1061323" cy="1273612"/>
          </a:xfrm>
          <a:prstGeom prst="rect">
            <a:avLst/>
          </a:prstGeom>
        </p:spPr>
      </p:pic>
      <p:sp>
        <p:nvSpPr>
          <p:cNvPr id="5" name="Text 1"/>
          <p:cNvSpPr/>
          <p:nvPr/>
        </p:nvSpPr>
        <p:spPr>
          <a:xfrm>
            <a:off x="7609046" y="2440900"/>
            <a:ext cx="2653427" cy="331708"/>
          </a:xfrm>
          <a:prstGeom prst="rect">
            <a:avLst/>
          </a:prstGeom>
          <a:noFill/>
        </p:spPr>
        <p:txBody>
          <a:bodyPr wrap="none" lIns="0" tIns="0" rIns="0" bIns="0" rtlCol="0" anchor="t"/>
          <a:lstStyle/>
          <a:p>
            <a:pPr marL="0" indent="0" algn="l">
              <a:lnSpc>
                <a:spcPts val="2600"/>
              </a:lnSpc>
              <a:buNone/>
            </a:pPr>
            <a:r>
              <a:rPr lang="zh-CN" altLang="en-US" sz="2400" b="1" dirty="0">
                <a:solidFill>
                  <a:schemeClr val="accent3">
                    <a:lumMod val="50000"/>
                  </a:schemeClr>
                </a:solidFill>
              </a:rPr>
              <a:t>实时地图</a:t>
            </a:r>
            <a:endParaRPr lang="zh-CN" altLang="en-US" sz="2400" b="1" dirty="0">
              <a:solidFill>
                <a:schemeClr val="accent3">
                  <a:lumMod val="50000"/>
                </a:schemeClr>
              </a:solidFill>
            </a:endParaRPr>
          </a:p>
        </p:txBody>
      </p:sp>
      <p:sp>
        <p:nvSpPr>
          <p:cNvPr id="6" name="Text 2"/>
          <p:cNvSpPr/>
          <p:nvPr/>
        </p:nvSpPr>
        <p:spPr>
          <a:xfrm>
            <a:off x="7609046" y="2899886"/>
            <a:ext cx="6278404" cy="339566"/>
          </a:xfrm>
          <a:prstGeom prst="rect">
            <a:avLst/>
          </a:prstGeom>
          <a:noFill/>
        </p:spPr>
        <p:txBody>
          <a:bodyPr wrap="none" lIns="0" tIns="0" rIns="0" bIns="0" rtlCol="0" anchor="t"/>
          <a:lstStyle/>
          <a:p>
            <a:pPr marL="0" indent="0" algn="l">
              <a:lnSpc>
                <a:spcPts val="2650"/>
              </a:lnSpc>
              <a:buNone/>
            </a:pPr>
            <a:r>
              <a:rPr lang="zh-CN" altLang="en-US" sz="2400" b="1" dirty="0">
                <a:solidFill>
                  <a:schemeClr val="accent3">
                    <a:lumMod val="50000"/>
                  </a:schemeClr>
                </a:solidFill>
              </a:rPr>
              <a:t>使用</a:t>
            </a:r>
            <a:r>
              <a:rPr lang="en-US" altLang="en-US" sz="2400" b="1" dirty="0">
                <a:solidFill>
                  <a:schemeClr val="accent3">
                    <a:lumMod val="50000"/>
                  </a:schemeClr>
                </a:solidFill>
              </a:rPr>
              <a:t> Google Maps API </a:t>
            </a:r>
            <a:r>
              <a:rPr lang="zh-CN" altLang="en-US" sz="2400" b="1" dirty="0">
                <a:solidFill>
                  <a:schemeClr val="accent3">
                    <a:lumMod val="50000"/>
                  </a:schemeClr>
                </a:solidFill>
              </a:rPr>
              <a:t>进行实时校园地图绘制。</a:t>
            </a:r>
            <a:endParaRPr lang="zh-CN" altLang="en-US" sz="2400" b="1" dirty="0">
              <a:solidFill>
                <a:schemeClr val="accent3">
                  <a:lumMod val="50000"/>
                </a:schemeClr>
              </a:solidFill>
            </a:endParaRPr>
          </a:p>
        </p:txBody>
      </p:sp>
      <p:pic>
        <p:nvPicPr>
          <p:cNvPr id="7" name="Image 2" descr="preencoded.png"/>
          <p:cNvPicPr>
            <a:picLocks noChangeAspect="1"/>
          </p:cNvPicPr>
          <p:nvPr/>
        </p:nvPicPr>
        <p:blipFill>
          <a:blip r:embed="rId3"/>
          <a:stretch>
            <a:fillRect/>
          </a:stretch>
        </p:blipFill>
        <p:spPr>
          <a:xfrm>
            <a:off x="6229350" y="3502343"/>
            <a:ext cx="1061323" cy="1273612"/>
          </a:xfrm>
          <a:prstGeom prst="rect">
            <a:avLst/>
          </a:prstGeom>
        </p:spPr>
      </p:pic>
      <p:sp>
        <p:nvSpPr>
          <p:cNvPr id="8" name="Text 3"/>
          <p:cNvSpPr/>
          <p:nvPr/>
        </p:nvSpPr>
        <p:spPr>
          <a:xfrm>
            <a:off x="7609046" y="3714512"/>
            <a:ext cx="2653427" cy="331708"/>
          </a:xfrm>
          <a:prstGeom prst="rect">
            <a:avLst/>
          </a:prstGeom>
          <a:noFill/>
        </p:spPr>
        <p:txBody>
          <a:bodyPr wrap="none" lIns="0" tIns="0" rIns="0" bIns="0" rtlCol="0" anchor="t"/>
          <a:lstStyle/>
          <a:p>
            <a:pPr marL="0" indent="0" algn="l">
              <a:lnSpc>
                <a:spcPts val="2600"/>
              </a:lnSpc>
              <a:buNone/>
            </a:pPr>
            <a:r>
              <a:rPr lang="zh-CN" altLang="en-US" sz="2400" b="1" dirty="0">
                <a:solidFill>
                  <a:schemeClr val="accent3">
                    <a:lumMod val="50000"/>
                  </a:schemeClr>
                </a:solidFill>
              </a:rPr>
              <a:t>语音命令</a:t>
            </a:r>
            <a:endParaRPr lang="zh-CN" altLang="en-US" sz="2400" b="1" dirty="0">
              <a:solidFill>
                <a:schemeClr val="accent3">
                  <a:lumMod val="50000"/>
                </a:schemeClr>
              </a:solidFill>
            </a:endParaRPr>
          </a:p>
        </p:txBody>
      </p:sp>
      <p:sp>
        <p:nvSpPr>
          <p:cNvPr id="9" name="Text 4"/>
          <p:cNvSpPr/>
          <p:nvPr/>
        </p:nvSpPr>
        <p:spPr>
          <a:xfrm>
            <a:off x="7609046" y="4173498"/>
            <a:ext cx="6278404" cy="339566"/>
          </a:xfrm>
          <a:prstGeom prst="rect">
            <a:avLst/>
          </a:prstGeom>
          <a:noFill/>
        </p:spPr>
        <p:txBody>
          <a:bodyPr wrap="none" lIns="0" tIns="0" rIns="0" bIns="0" rtlCol="0" anchor="t"/>
          <a:lstStyle/>
          <a:p>
            <a:pPr marL="0" indent="0" algn="l">
              <a:lnSpc>
                <a:spcPts val="2650"/>
              </a:lnSpc>
              <a:buNone/>
            </a:pPr>
            <a:r>
              <a:rPr lang="zh-CN" altLang="en-US" sz="2400" b="1" dirty="0">
                <a:solidFill>
                  <a:schemeClr val="accent3">
                    <a:lumMod val="50000"/>
                  </a:schemeClr>
                </a:solidFill>
                <a:latin typeface="Gelasio" pitchFamily="34" charset="0"/>
                <a:ea typeface="Gelasio" pitchFamily="34" charset="-122"/>
                <a:cs typeface="Gelasio" pitchFamily="34" charset="-120"/>
              </a:rPr>
              <a:t>使用语音命令进行免提导航</a:t>
            </a:r>
            <a:r>
              <a:rPr lang="en-US" sz="2400" b="1" dirty="0">
                <a:solidFill>
                  <a:schemeClr val="accent3">
                    <a:lumMod val="50000"/>
                  </a:schemeClr>
                </a:solidFill>
                <a:latin typeface="Gelasio" pitchFamily="34" charset="0"/>
                <a:ea typeface="Gelasio" pitchFamily="34" charset="-122"/>
                <a:cs typeface="Gelasio" pitchFamily="34" charset="-120"/>
              </a:rPr>
              <a:t>.</a:t>
            </a:r>
            <a:endParaRPr lang="en-US" sz="2400" b="1" dirty="0">
              <a:solidFill>
                <a:schemeClr val="accent3">
                  <a:lumMod val="50000"/>
                </a:schemeClr>
              </a:solidFill>
              <a:latin typeface="Gelasio" pitchFamily="34" charset="0"/>
              <a:ea typeface="Gelasio" pitchFamily="34" charset="-122"/>
              <a:cs typeface="Gelasio" pitchFamily="34" charset="-120"/>
            </a:endParaRPr>
          </a:p>
        </p:txBody>
      </p:sp>
      <p:pic>
        <p:nvPicPr>
          <p:cNvPr id="10" name="Image 3" descr="preencoded.png"/>
          <p:cNvPicPr>
            <a:picLocks noChangeAspect="1"/>
          </p:cNvPicPr>
          <p:nvPr/>
        </p:nvPicPr>
        <p:blipFill>
          <a:blip r:embed="rId4"/>
          <a:stretch>
            <a:fillRect/>
          </a:stretch>
        </p:blipFill>
        <p:spPr>
          <a:xfrm>
            <a:off x="6229350" y="4775954"/>
            <a:ext cx="1061323" cy="1273612"/>
          </a:xfrm>
          <a:prstGeom prst="rect">
            <a:avLst/>
          </a:prstGeom>
        </p:spPr>
      </p:pic>
      <p:sp>
        <p:nvSpPr>
          <p:cNvPr id="11" name="Text 5"/>
          <p:cNvSpPr/>
          <p:nvPr/>
        </p:nvSpPr>
        <p:spPr>
          <a:xfrm>
            <a:off x="7609046" y="4988123"/>
            <a:ext cx="2653427" cy="331708"/>
          </a:xfrm>
          <a:prstGeom prst="rect">
            <a:avLst/>
          </a:prstGeom>
          <a:noFill/>
        </p:spPr>
        <p:txBody>
          <a:bodyPr wrap="none" lIns="0" tIns="0" rIns="0" bIns="0" rtlCol="0" anchor="t"/>
          <a:lstStyle/>
          <a:p>
            <a:pPr marL="0" indent="0" algn="l">
              <a:lnSpc>
                <a:spcPts val="2600"/>
              </a:lnSpc>
              <a:buNone/>
            </a:pPr>
            <a:r>
              <a:rPr lang="zh-CN" altLang="en-US" sz="2400" b="1" dirty="0">
                <a:solidFill>
                  <a:schemeClr val="accent3">
                    <a:lumMod val="50000"/>
                  </a:schemeClr>
                </a:solidFill>
              </a:rPr>
              <a:t>辅助功能模式</a:t>
            </a:r>
            <a:endParaRPr lang="zh-CN" altLang="en-US" sz="2400" b="1" dirty="0">
              <a:solidFill>
                <a:schemeClr val="accent3">
                  <a:lumMod val="50000"/>
                </a:schemeClr>
              </a:solidFill>
            </a:endParaRPr>
          </a:p>
        </p:txBody>
      </p:sp>
      <p:sp>
        <p:nvSpPr>
          <p:cNvPr id="12" name="Text 6"/>
          <p:cNvSpPr/>
          <p:nvPr/>
        </p:nvSpPr>
        <p:spPr>
          <a:xfrm>
            <a:off x="7609046" y="5447109"/>
            <a:ext cx="6278404" cy="339566"/>
          </a:xfrm>
          <a:prstGeom prst="rect">
            <a:avLst/>
          </a:prstGeom>
          <a:noFill/>
        </p:spPr>
        <p:txBody>
          <a:bodyPr wrap="none" lIns="0" tIns="0" rIns="0" bIns="0" rtlCol="0" anchor="t"/>
          <a:lstStyle/>
          <a:p>
            <a:pPr marL="0" indent="0" algn="l">
              <a:lnSpc>
                <a:spcPts val="2650"/>
              </a:lnSpc>
              <a:buNone/>
            </a:pPr>
            <a:r>
              <a:rPr lang="zh-CN" altLang="en-US" sz="2400" b="1" dirty="0">
                <a:solidFill>
                  <a:schemeClr val="accent3">
                    <a:lumMod val="50000"/>
                  </a:schemeClr>
                </a:solidFill>
              </a:rPr>
              <a:t>专为视障学生设计。</a:t>
            </a:r>
            <a:endParaRPr lang="zh-CN" altLang="en-US" sz="2400" b="1" dirty="0">
              <a:solidFill>
                <a:schemeClr val="accent3">
                  <a:lumMod val="50000"/>
                </a:schemeClr>
              </a:solidFill>
            </a:endParaRPr>
          </a:p>
        </p:txBody>
      </p:sp>
      <p:sp>
        <p:nvSpPr>
          <p:cNvPr id="13" name="Text 7"/>
          <p:cNvSpPr/>
          <p:nvPr/>
        </p:nvSpPr>
        <p:spPr>
          <a:xfrm>
            <a:off x="6229350" y="6302256"/>
            <a:ext cx="7658100" cy="1358265"/>
          </a:xfrm>
          <a:prstGeom prst="rect">
            <a:avLst/>
          </a:prstGeom>
          <a:noFill/>
        </p:spPr>
        <p:txBody>
          <a:bodyPr wrap="square" lIns="0" tIns="0" rIns="0" bIns="0" rtlCol="0" anchor="t"/>
          <a:lstStyle/>
          <a:p>
            <a:pPr marL="0" indent="0">
              <a:lnSpc>
                <a:spcPts val="2650"/>
              </a:lnSpc>
              <a:buNone/>
            </a:pPr>
            <a:r>
              <a:rPr lang="zh-CN" altLang="en-US" sz="2400" b="1" dirty="0">
                <a:solidFill>
                  <a:schemeClr val="accent3">
                    <a:lumMod val="50000"/>
                  </a:schemeClr>
                </a:solidFill>
              </a:rPr>
              <a:t>通过在现实世界视图上叠加方向箭头和语音指导来解决导航困难。</a:t>
            </a:r>
            <a:r>
              <a:rPr lang="en-US" altLang="en-US" sz="2400" b="1" dirty="0">
                <a:solidFill>
                  <a:schemeClr val="accent3">
                    <a:lumMod val="50000"/>
                  </a:schemeClr>
                </a:solidFill>
              </a:rPr>
              <a:t>AI </a:t>
            </a:r>
            <a:r>
              <a:rPr lang="zh-CN" altLang="en-US" sz="2400" b="1" dirty="0">
                <a:solidFill>
                  <a:schemeClr val="accent3">
                    <a:lumMod val="50000"/>
                  </a:schemeClr>
                </a:solidFill>
              </a:rPr>
              <a:t>可检测障碍物并建议替代路线。使用</a:t>
            </a:r>
            <a:r>
              <a:rPr lang="en-US" altLang="en-US" sz="2400" b="1" dirty="0">
                <a:solidFill>
                  <a:schemeClr val="accent3">
                    <a:lumMod val="50000"/>
                  </a:schemeClr>
                </a:solidFill>
              </a:rPr>
              <a:t> Flutter</a:t>
            </a:r>
            <a:r>
              <a:rPr lang="zh-CN" altLang="en-US" sz="2400" b="1" dirty="0">
                <a:solidFill>
                  <a:schemeClr val="accent3">
                    <a:lumMod val="50000"/>
                  </a:schemeClr>
                </a:solidFill>
              </a:rPr>
              <a:t>、</a:t>
            </a:r>
            <a:r>
              <a:rPr lang="en-US" altLang="en-US" sz="2400" b="1" dirty="0">
                <a:solidFill>
                  <a:schemeClr val="accent3">
                    <a:lumMod val="50000"/>
                  </a:schemeClr>
                </a:solidFill>
              </a:rPr>
              <a:t>Firebase</a:t>
            </a:r>
            <a:r>
              <a:rPr lang="zh-CN" altLang="en-US" sz="2400" b="1" dirty="0">
                <a:solidFill>
                  <a:schemeClr val="accent3">
                    <a:lumMod val="50000"/>
                  </a:schemeClr>
                </a:solidFill>
              </a:rPr>
              <a:t>、</a:t>
            </a:r>
            <a:r>
              <a:rPr lang="en-US" altLang="en-US" sz="2400" b="1" dirty="0">
                <a:solidFill>
                  <a:schemeClr val="accent3">
                    <a:lumMod val="50000"/>
                  </a:schemeClr>
                </a:solidFill>
              </a:rPr>
              <a:t>ARCore/ARKit </a:t>
            </a:r>
            <a:r>
              <a:rPr lang="zh-CN" altLang="en-US" sz="2400" b="1" dirty="0">
                <a:solidFill>
                  <a:schemeClr val="accent3">
                    <a:lumMod val="50000"/>
                  </a:schemeClr>
                </a:solidFill>
              </a:rPr>
              <a:t>和</a:t>
            </a:r>
            <a:r>
              <a:rPr lang="en-US" altLang="en-US" sz="2400" b="1" dirty="0">
                <a:solidFill>
                  <a:schemeClr val="accent3">
                    <a:lumMod val="50000"/>
                  </a:schemeClr>
                </a:solidFill>
              </a:rPr>
              <a:t> TensorFlow Lite </a:t>
            </a:r>
            <a:r>
              <a:rPr lang="zh-CN" altLang="en-US" sz="2400" b="1" dirty="0">
                <a:solidFill>
                  <a:schemeClr val="accent3">
                    <a:lumMod val="50000"/>
                  </a:schemeClr>
                </a:solidFill>
              </a:rPr>
              <a:t>实现。</a:t>
            </a:r>
            <a:endParaRPr lang="zh-CN" altLang="en-US" sz="2400" b="1" dirty="0">
              <a:solidFill>
                <a:schemeClr val="accent3">
                  <a:lumMod val="50000"/>
                </a:schemeClr>
              </a:solidFill>
            </a:endParaRPr>
          </a:p>
        </p:txBody>
      </p:sp>
      <p:pic>
        <p:nvPicPr>
          <p:cNvPr id="14" name="Picture 13" descr="Picture1"/>
          <p:cNvPicPr>
            <a:picLocks noChangeAspect="1"/>
          </p:cNvPicPr>
          <p:nvPr/>
        </p:nvPicPr>
        <p:blipFill>
          <a:blip r:embed="rId5"/>
          <a:stretch>
            <a:fillRect/>
          </a:stretch>
        </p:blipFill>
        <p:spPr>
          <a:xfrm>
            <a:off x="12746990" y="7688580"/>
            <a:ext cx="1883410" cy="5416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60571"/>
            <a:ext cx="11647646" cy="708779"/>
          </a:xfrm>
          <a:prstGeom prst="rect">
            <a:avLst/>
          </a:prstGeom>
          <a:noFill/>
        </p:spPr>
        <p:txBody>
          <a:bodyPr wrap="none" lIns="0" tIns="0" rIns="0" bIns="0" rtlCol="0" anchor="t"/>
          <a:lstStyle/>
          <a:p>
            <a:pPr marL="0" indent="0" algn="l">
              <a:lnSpc>
                <a:spcPts val="5550"/>
              </a:lnSpc>
              <a:buNone/>
            </a:pPr>
            <a:r>
              <a:rPr lang="zh-CN" altLang="en-US" sz="4450" b="1" dirty="0">
                <a:solidFill>
                  <a:schemeClr val="accent3">
                    <a:lumMod val="50000"/>
                  </a:schemeClr>
                </a:solidFill>
              </a:rPr>
              <a:t>人工智能失物招领：物品匹配</a:t>
            </a:r>
            <a:endParaRPr lang="zh-CN" altLang="en-US" sz="4450" b="1" dirty="0">
              <a:solidFill>
                <a:schemeClr val="accent3">
                  <a:lumMod val="50000"/>
                </a:schemeClr>
              </a:solidFill>
            </a:endParaRPr>
          </a:p>
        </p:txBody>
      </p:sp>
      <p:sp>
        <p:nvSpPr>
          <p:cNvPr id="3" name="Text 1"/>
          <p:cNvSpPr/>
          <p:nvPr/>
        </p:nvSpPr>
        <p:spPr>
          <a:xfrm>
            <a:off x="1743710" y="3597275"/>
            <a:ext cx="2870835" cy="489585"/>
          </a:xfrm>
          <a:prstGeom prst="rect">
            <a:avLst/>
          </a:prstGeom>
          <a:noFill/>
        </p:spPr>
        <p:txBody>
          <a:bodyPr wrap="none" lIns="0" tIns="0" rIns="0" bIns="0" rtlCol="0" anchor="t"/>
          <a:lstStyle/>
          <a:p>
            <a:pPr marL="0" indent="0" algn="r">
              <a:lnSpc>
                <a:spcPts val="2750"/>
              </a:lnSpc>
              <a:buNone/>
            </a:pPr>
            <a:r>
              <a:rPr lang="zh-CN" altLang="en-US" sz="2400" b="1" dirty="0">
                <a:solidFill>
                  <a:schemeClr val="accent3">
                    <a:lumMod val="50000"/>
                  </a:schemeClr>
                </a:solidFill>
                <a:latin typeface="Gelasio Semi Bold" pitchFamily="34" charset="0"/>
                <a:ea typeface="Gelasio Semi Bold" pitchFamily="34" charset="-122"/>
                <a:cs typeface="Gelasio Semi Bold" pitchFamily="34" charset="-120"/>
              </a:rPr>
              <a:t>照片上传</a:t>
            </a:r>
            <a:r>
              <a:rPr lang="en-US" altLang="zh-CN" sz="2200" dirty="0">
                <a:solidFill>
                  <a:srgbClr val="746558"/>
                </a:solidFill>
                <a:latin typeface="Gelasio Semi Bold" pitchFamily="34" charset="0"/>
                <a:ea typeface="Gelasio Semi Bold" pitchFamily="34" charset="-122"/>
                <a:cs typeface="Gelasio Semi Bold" pitchFamily="34" charset="-120"/>
              </a:rPr>
              <a:t>    </a:t>
            </a:r>
            <a:endParaRPr lang="en-US" sz="2200" dirty="0"/>
          </a:p>
        </p:txBody>
      </p:sp>
      <p:sp>
        <p:nvSpPr>
          <p:cNvPr id="4" name="Text 2"/>
          <p:cNvSpPr/>
          <p:nvPr/>
        </p:nvSpPr>
        <p:spPr>
          <a:xfrm>
            <a:off x="793790" y="4087773"/>
            <a:ext cx="3785235" cy="725805"/>
          </a:xfrm>
          <a:prstGeom prst="rect">
            <a:avLst/>
          </a:prstGeom>
          <a:noFill/>
        </p:spPr>
        <p:txBody>
          <a:bodyPr wrap="square" lIns="0" tIns="0" rIns="0" bIns="0" rtlCol="0" anchor="t"/>
          <a:lstStyle/>
          <a:p>
            <a:pPr marL="0" indent="0" algn="r">
              <a:lnSpc>
                <a:spcPts val="2850"/>
              </a:lnSpc>
              <a:buNone/>
            </a:pPr>
            <a:r>
              <a:rPr lang="zh-CN" altLang="en-US" sz="2400" b="1" dirty="0">
                <a:solidFill>
                  <a:schemeClr val="accent3">
                    <a:lumMod val="50000"/>
                  </a:schemeClr>
                </a:solidFill>
              </a:rPr>
              <a:t>用户上传丢失或找到的物品的照片。</a:t>
            </a:r>
            <a:endParaRPr lang="zh-CN" altLang="en-US" sz="2400" b="1" dirty="0">
              <a:solidFill>
                <a:schemeClr val="accent3">
                  <a:lumMod val="50000"/>
                </a:schemeClr>
              </a:solidFill>
            </a:endParaRPr>
          </a:p>
        </p:txBody>
      </p:sp>
      <p:pic>
        <p:nvPicPr>
          <p:cNvPr id="5" name="Image 0" descr="preencoded.png"/>
          <p:cNvPicPr>
            <a:picLocks noChangeAspect="1"/>
          </p:cNvPicPr>
          <p:nvPr/>
        </p:nvPicPr>
        <p:blipFill>
          <a:blip r:embed="rId1"/>
          <a:stretch>
            <a:fillRect/>
          </a:stretch>
        </p:blipFill>
        <p:spPr>
          <a:xfrm>
            <a:off x="5032653" y="1922978"/>
            <a:ext cx="4564975" cy="4564975"/>
          </a:xfrm>
          <a:prstGeom prst="rect">
            <a:avLst/>
          </a:prstGeom>
        </p:spPr>
      </p:pic>
      <p:sp>
        <p:nvSpPr>
          <p:cNvPr id="6" name="Text 3"/>
          <p:cNvSpPr/>
          <p:nvPr/>
        </p:nvSpPr>
        <p:spPr>
          <a:xfrm>
            <a:off x="5571411" y="3718560"/>
            <a:ext cx="339328" cy="424220"/>
          </a:xfrm>
          <a:prstGeom prst="rect">
            <a:avLst/>
          </a:prstGeom>
          <a:noFill/>
        </p:spPr>
        <p:txBody>
          <a:bodyPr wrap="none" lIns="0" tIns="0" rIns="0" bIns="0" rtlCol="0" anchor="t"/>
          <a:lstStyle/>
          <a:p>
            <a:pPr marL="0" indent="0">
              <a:lnSpc>
                <a:spcPts val="4250"/>
              </a:lnSpc>
              <a:buNone/>
            </a:pPr>
            <a:r>
              <a:rPr lang="en-US" sz="2650" dirty="0">
                <a:solidFill>
                  <a:srgbClr val="746558"/>
                </a:solidFill>
                <a:latin typeface="Gelasio Semi Bold" pitchFamily="34" charset="0"/>
                <a:ea typeface="Gelasio Semi Bold" pitchFamily="34" charset="-122"/>
                <a:cs typeface="Gelasio Semi Bold" pitchFamily="34" charset="-120"/>
              </a:rPr>
              <a:t>1</a:t>
            </a:r>
            <a:endParaRPr lang="en-US" sz="2650" dirty="0"/>
          </a:p>
        </p:txBody>
      </p:sp>
      <p:sp>
        <p:nvSpPr>
          <p:cNvPr id="7" name="Text 4"/>
          <p:cNvSpPr/>
          <p:nvPr/>
        </p:nvSpPr>
        <p:spPr>
          <a:xfrm>
            <a:off x="9937790" y="2371011"/>
            <a:ext cx="2835235" cy="354330"/>
          </a:xfrm>
          <a:prstGeom prst="rect">
            <a:avLst/>
          </a:prstGeom>
          <a:noFill/>
        </p:spPr>
        <p:txBody>
          <a:bodyPr wrap="none" lIns="0" tIns="0" rIns="0" bIns="0" rtlCol="0" anchor="t"/>
          <a:lstStyle/>
          <a:p>
            <a:pPr marL="0" indent="0" algn="l">
              <a:lnSpc>
                <a:spcPts val="2750"/>
              </a:lnSpc>
              <a:buNone/>
            </a:pPr>
            <a:r>
              <a:rPr lang="zh-CN" altLang="en-US" sz="2400" b="1" dirty="0">
                <a:solidFill>
                  <a:schemeClr val="accent3">
                    <a:lumMod val="50000"/>
                  </a:schemeClr>
                </a:solidFill>
              </a:rPr>
              <a:t>人工智能匹配</a:t>
            </a:r>
            <a:endParaRPr lang="zh-CN" altLang="en-US" sz="2400" b="1" dirty="0">
              <a:solidFill>
                <a:schemeClr val="accent3">
                  <a:lumMod val="50000"/>
                </a:schemeClr>
              </a:solidFill>
            </a:endParaRPr>
          </a:p>
        </p:txBody>
      </p:sp>
      <p:sp>
        <p:nvSpPr>
          <p:cNvPr id="8" name="Text 5"/>
          <p:cNvSpPr/>
          <p:nvPr/>
        </p:nvSpPr>
        <p:spPr>
          <a:xfrm>
            <a:off x="9937790" y="2861429"/>
            <a:ext cx="3898821" cy="725805"/>
          </a:xfrm>
          <a:prstGeom prst="rect">
            <a:avLst/>
          </a:prstGeom>
          <a:noFill/>
        </p:spPr>
        <p:txBody>
          <a:bodyPr wrap="square" lIns="0" tIns="0" rIns="0" bIns="0" rtlCol="0" anchor="t"/>
          <a:lstStyle/>
          <a:p>
            <a:pPr marL="0" indent="0" algn="l">
              <a:lnSpc>
                <a:spcPts val="2850"/>
              </a:lnSpc>
              <a:buNone/>
            </a:pPr>
            <a:r>
              <a:rPr lang="zh-CN" altLang="en-US" sz="2400" b="1" dirty="0">
                <a:solidFill>
                  <a:schemeClr val="accent3">
                    <a:lumMod val="50000"/>
                  </a:schemeClr>
                </a:solidFill>
              </a:rPr>
              <a:t>人工智能将上传的图像与现有报告进行匹配</a:t>
            </a:r>
            <a:r>
              <a:rPr lang="zh-CN" altLang="en-US" sz="1750" dirty="0"/>
              <a:t>。</a:t>
            </a:r>
            <a:endParaRPr lang="zh-CN" altLang="en-US" sz="1750" dirty="0"/>
          </a:p>
        </p:txBody>
      </p:sp>
      <p:pic>
        <p:nvPicPr>
          <p:cNvPr id="9" name="Image 1" descr="preencoded.png"/>
          <p:cNvPicPr>
            <a:picLocks noChangeAspect="1"/>
          </p:cNvPicPr>
          <p:nvPr/>
        </p:nvPicPr>
        <p:blipFill>
          <a:blip r:embed="rId2"/>
          <a:stretch>
            <a:fillRect/>
          </a:stretch>
        </p:blipFill>
        <p:spPr>
          <a:xfrm>
            <a:off x="5032653" y="1922978"/>
            <a:ext cx="4564975" cy="4564975"/>
          </a:xfrm>
          <a:prstGeom prst="rect">
            <a:avLst/>
          </a:prstGeom>
        </p:spPr>
      </p:pic>
      <p:sp>
        <p:nvSpPr>
          <p:cNvPr id="10" name="Text 6"/>
          <p:cNvSpPr/>
          <p:nvPr/>
        </p:nvSpPr>
        <p:spPr>
          <a:xfrm>
            <a:off x="8170307" y="2767489"/>
            <a:ext cx="339328" cy="424220"/>
          </a:xfrm>
          <a:prstGeom prst="rect">
            <a:avLst/>
          </a:prstGeom>
          <a:noFill/>
        </p:spPr>
        <p:txBody>
          <a:bodyPr wrap="none" lIns="0" tIns="0" rIns="0" bIns="0" rtlCol="0" anchor="t"/>
          <a:lstStyle/>
          <a:p>
            <a:pPr marL="0" indent="0">
              <a:lnSpc>
                <a:spcPts val="4250"/>
              </a:lnSpc>
              <a:buNone/>
            </a:pPr>
            <a:r>
              <a:rPr lang="en-US" sz="2650" dirty="0">
                <a:solidFill>
                  <a:srgbClr val="746558"/>
                </a:solidFill>
                <a:latin typeface="Gelasio Semi Bold" pitchFamily="34" charset="0"/>
                <a:ea typeface="Gelasio Semi Bold" pitchFamily="34" charset="-122"/>
                <a:cs typeface="Gelasio Semi Bold" pitchFamily="34" charset="-120"/>
              </a:rPr>
              <a:t>2</a:t>
            </a:r>
            <a:endParaRPr lang="en-US" sz="2650" dirty="0"/>
          </a:p>
        </p:txBody>
      </p:sp>
      <p:sp>
        <p:nvSpPr>
          <p:cNvPr id="11" name="Text 7"/>
          <p:cNvSpPr/>
          <p:nvPr/>
        </p:nvSpPr>
        <p:spPr>
          <a:xfrm>
            <a:off x="10051415" y="4823460"/>
            <a:ext cx="2651125" cy="354330"/>
          </a:xfrm>
          <a:prstGeom prst="rect">
            <a:avLst/>
          </a:prstGeom>
          <a:noFill/>
        </p:spPr>
        <p:txBody>
          <a:bodyPr wrap="none" lIns="0" tIns="0" rIns="0" bIns="0" rtlCol="0" anchor="t"/>
          <a:lstStyle/>
          <a:p>
            <a:pPr marL="0" indent="0" algn="l">
              <a:lnSpc>
                <a:spcPts val="2750"/>
              </a:lnSpc>
              <a:buNone/>
            </a:pPr>
            <a:r>
              <a:rPr lang="zh-CN" altLang="en-US" sz="2200" b="1" dirty="0">
                <a:solidFill>
                  <a:schemeClr val="accent3">
                    <a:lumMod val="50000"/>
                  </a:schemeClr>
                </a:solidFill>
              </a:rPr>
              <a:t>通知</a:t>
            </a:r>
            <a:endParaRPr lang="zh-CN" altLang="en-US" sz="2200" b="1" dirty="0">
              <a:solidFill>
                <a:schemeClr val="accent3">
                  <a:lumMod val="50000"/>
                </a:schemeClr>
              </a:solidFill>
            </a:endParaRPr>
          </a:p>
        </p:txBody>
      </p:sp>
      <p:sp>
        <p:nvSpPr>
          <p:cNvPr id="12" name="Text 8"/>
          <p:cNvSpPr/>
          <p:nvPr/>
        </p:nvSpPr>
        <p:spPr>
          <a:xfrm>
            <a:off x="9937790" y="5313998"/>
            <a:ext cx="3898821" cy="725805"/>
          </a:xfrm>
          <a:prstGeom prst="rect">
            <a:avLst/>
          </a:prstGeom>
          <a:noFill/>
        </p:spPr>
        <p:txBody>
          <a:bodyPr wrap="square" lIns="0" tIns="0" rIns="0" bIns="0" rtlCol="0" anchor="t"/>
          <a:lstStyle/>
          <a:p>
            <a:pPr marL="0" indent="0" algn="l">
              <a:lnSpc>
                <a:spcPts val="2850"/>
              </a:lnSpc>
              <a:buNone/>
            </a:pPr>
            <a:r>
              <a:rPr lang="zh-CN" altLang="en-US" sz="2400" b="1" dirty="0">
                <a:solidFill>
                  <a:schemeClr val="accent3">
                    <a:lumMod val="50000"/>
                  </a:schemeClr>
                </a:solidFill>
                <a:latin typeface="Gelasio" pitchFamily="34" charset="0"/>
                <a:ea typeface="Gelasio" pitchFamily="34" charset="-122"/>
                <a:cs typeface="Gelasio" pitchFamily="34" charset="-120"/>
              </a:rPr>
              <a:t>匹配商品的实时通知</a:t>
            </a:r>
            <a:r>
              <a:rPr lang="en-US" sz="1750" dirty="0">
                <a:solidFill>
                  <a:srgbClr val="746558"/>
                </a:solidFill>
                <a:latin typeface="Gelasio" pitchFamily="34" charset="0"/>
                <a:ea typeface="Gelasio" pitchFamily="34" charset="-122"/>
                <a:cs typeface="Gelasio" pitchFamily="34" charset="-120"/>
              </a:rPr>
              <a:t>.</a:t>
            </a:r>
            <a:endParaRPr lang="en-US" sz="1750" dirty="0"/>
          </a:p>
        </p:txBody>
      </p:sp>
      <p:pic>
        <p:nvPicPr>
          <p:cNvPr id="13" name="Image 2" descr="preencoded.png"/>
          <p:cNvPicPr>
            <a:picLocks noChangeAspect="1"/>
          </p:cNvPicPr>
          <p:nvPr/>
        </p:nvPicPr>
        <p:blipFill>
          <a:blip r:embed="rId3"/>
          <a:stretch>
            <a:fillRect/>
          </a:stretch>
        </p:blipFill>
        <p:spPr>
          <a:xfrm>
            <a:off x="5032653" y="1922978"/>
            <a:ext cx="4564975" cy="4564975"/>
          </a:xfrm>
          <a:prstGeom prst="rect">
            <a:avLst/>
          </a:prstGeom>
        </p:spPr>
      </p:pic>
      <p:sp>
        <p:nvSpPr>
          <p:cNvPr id="14" name="Text 9"/>
          <p:cNvSpPr/>
          <p:nvPr/>
        </p:nvSpPr>
        <p:spPr>
          <a:xfrm>
            <a:off x="7694533" y="5493663"/>
            <a:ext cx="339328" cy="424220"/>
          </a:xfrm>
          <a:prstGeom prst="rect">
            <a:avLst/>
          </a:prstGeom>
          <a:noFill/>
        </p:spPr>
        <p:txBody>
          <a:bodyPr wrap="none" lIns="0" tIns="0" rIns="0" bIns="0" rtlCol="0" anchor="t"/>
          <a:lstStyle/>
          <a:p>
            <a:pPr marL="0" indent="0">
              <a:lnSpc>
                <a:spcPts val="4250"/>
              </a:lnSpc>
              <a:buNone/>
            </a:pPr>
            <a:r>
              <a:rPr lang="en-US" sz="2650" dirty="0">
                <a:solidFill>
                  <a:srgbClr val="746558"/>
                </a:solidFill>
                <a:latin typeface="Gelasio Semi Bold" pitchFamily="34" charset="0"/>
                <a:ea typeface="Gelasio Semi Bold" pitchFamily="34" charset="-122"/>
                <a:cs typeface="Gelasio Semi Bold" pitchFamily="34" charset="-120"/>
              </a:rPr>
              <a:t>3</a:t>
            </a:r>
            <a:endParaRPr lang="en-US" sz="2650" dirty="0"/>
          </a:p>
        </p:txBody>
      </p:sp>
      <p:sp>
        <p:nvSpPr>
          <p:cNvPr id="15" name="Text 10"/>
          <p:cNvSpPr/>
          <p:nvPr/>
        </p:nvSpPr>
        <p:spPr>
          <a:xfrm>
            <a:off x="793790" y="6743105"/>
            <a:ext cx="13042821" cy="725805"/>
          </a:xfrm>
          <a:prstGeom prst="rect">
            <a:avLst/>
          </a:prstGeom>
          <a:noFill/>
        </p:spPr>
        <p:txBody>
          <a:bodyPr wrap="square" lIns="0" tIns="0" rIns="0" bIns="0" rtlCol="0" anchor="t"/>
          <a:lstStyle/>
          <a:p>
            <a:pPr marL="0" indent="0">
              <a:lnSpc>
                <a:spcPts val="2850"/>
              </a:lnSpc>
              <a:buNone/>
            </a:pPr>
            <a:r>
              <a:rPr lang="zh-CN" altLang="en-US" sz="2400" b="1" dirty="0">
                <a:solidFill>
                  <a:schemeClr val="accent3">
                    <a:lumMod val="50000"/>
                  </a:schemeClr>
                </a:solidFill>
                <a:latin typeface="Gelasio" pitchFamily="34" charset="0"/>
                <a:ea typeface="Gelasio" pitchFamily="34" charset="-122"/>
                <a:cs typeface="Gelasio" pitchFamily="34" charset="-120"/>
              </a:rPr>
              <a:t>通过使用</a:t>
            </a:r>
            <a:r>
              <a:rPr lang="en-US" altLang="en-US" sz="2400" b="1" dirty="0">
                <a:solidFill>
                  <a:schemeClr val="accent3">
                    <a:lumMod val="50000"/>
                  </a:schemeClr>
                </a:solidFill>
                <a:latin typeface="Gelasio" pitchFamily="34" charset="0"/>
                <a:ea typeface="Gelasio" pitchFamily="34" charset="-122"/>
                <a:cs typeface="Gelasio" pitchFamily="34" charset="-120"/>
              </a:rPr>
              <a:t> AI </a:t>
            </a:r>
            <a:r>
              <a:rPr lang="zh-CN" altLang="en-US" sz="2400" b="1" dirty="0">
                <a:solidFill>
                  <a:schemeClr val="accent3">
                    <a:lumMod val="50000"/>
                  </a:schemeClr>
                </a:solidFill>
                <a:latin typeface="Gelasio" pitchFamily="34" charset="0"/>
                <a:ea typeface="Gelasio" pitchFamily="34" charset="-122"/>
                <a:cs typeface="Gelasio" pitchFamily="34" charset="-120"/>
              </a:rPr>
              <a:t>将上传的丢失物品</a:t>
            </a:r>
            <a:r>
              <a:rPr lang="en-US" altLang="en-US" sz="2400" b="1" dirty="0">
                <a:solidFill>
                  <a:schemeClr val="accent3">
                    <a:lumMod val="50000"/>
                  </a:schemeClr>
                </a:solidFill>
                <a:latin typeface="Gelasio" pitchFamily="34" charset="0"/>
                <a:ea typeface="Gelasio" pitchFamily="34" charset="-122"/>
                <a:cs typeface="Gelasio" pitchFamily="34" charset="-120"/>
              </a:rPr>
              <a:t>​​</a:t>
            </a:r>
            <a:r>
              <a:rPr lang="zh-CN" altLang="en-US" sz="2400" b="1" dirty="0">
                <a:solidFill>
                  <a:schemeClr val="accent3">
                    <a:lumMod val="50000"/>
                  </a:schemeClr>
                </a:solidFill>
                <a:latin typeface="Gelasio" pitchFamily="34" charset="0"/>
                <a:ea typeface="Gelasio" pitchFamily="34" charset="-122"/>
                <a:cs typeface="Gelasio" pitchFamily="34" charset="-120"/>
              </a:rPr>
              <a:t>图片与现有报告进行匹配，解决了报告系统效率低下的问题。高价值物品可以用二维码标记。使用</a:t>
            </a:r>
            <a:r>
              <a:rPr lang="en-US" altLang="en-US" sz="2400" b="1" dirty="0">
                <a:solidFill>
                  <a:schemeClr val="accent3">
                    <a:lumMod val="50000"/>
                  </a:schemeClr>
                </a:solidFill>
                <a:latin typeface="Gelasio" pitchFamily="34" charset="0"/>
                <a:ea typeface="Gelasio" pitchFamily="34" charset="-122"/>
                <a:cs typeface="Gelasio" pitchFamily="34" charset="-120"/>
              </a:rPr>
              <a:t> Flutter</a:t>
            </a:r>
            <a:r>
              <a:rPr lang="zh-CN" altLang="en-US" sz="2400" b="1" dirty="0">
                <a:solidFill>
                  <a:schemeClr val="accent3">
                    <a:lumMod val="50000"/>
                  </a:schemeClr>
                </a:solidFill>
                <a:latin typeface="Gelasio" pitchFamily="34" charset="0"/>
                <a:ea typeface="Gelasio" pitchFamily="34" charset="-122"/>
                <a:cs typeface="Gelasio" pitchFamily="34" charset="-120"/>
              </a:rPr>
              <a:t>、</a:t>
            </a:r>
            <a:r>
              <a:rPr lang="en-US" altLang="en-US" sz="2400" b="1" dirty="0">
                <a:solidFill>
                  <a:schemeClr val="accent3">
                    <a:lumMod val="50000"/>
                  </a:schemeClr>
                </a:solidFill>
                <a:latin typeface="Gelasio" pitchFamily="34" charset="0"/>
                <a:ea typeface="Gelasio" pitchFamily="34" charset="-122"/>
                <a:cs typeface="Gelasio" pitchFamily="34" charset="-120"/>
              </a:rPr>
              <a:t>Firebase Firestore </a:t>
            </a:r>
            <a:r>
              <a:rPr lang="zh-CN" altLang="en-US" sz="2400" b="1" dirty="0">
                <a:solidFill>
                  <a:schemeClr val="accent3">
                    <a:lumMod val="50000"/>
                  </a:schemeClr>
                </a:solidFill>
                <a:latin typeface="Gelasio" pitchFamily="34" charset="0"/>
                <a:ea typeface="Gelasio" pitchFamily="34" charset="-122"/>
                <a:cs typeface="Gelasio" pitchFamily="34" charset="-120"/>
              </a:rPr>
              <a:t>和</a:t>
            </a:r>
            <a:r>
              <a:rPr lang="en-US" altLang="en-US" sz="2400" b="1" dirty="0">
                <a:solidFill>
                  <a:schemeClr val="accent3">
                    <a:lumMod val="50000"/>
                  </a:schemeClr>
                </a:solidFill>
                <a:latin typeface="Gelasio" pitchFamily="34" charset="0"/>
                <a:ea typeface="Gelasio" pitchFamily="34" charset="-122"/>
                <a:cs typeface="Gelasio" pitchFamily="34" charset="-120"/>
              </a:rPr>
              <a:t> TensorFlow Lite </a:t>
            </a:r>
            <a:r>
              <a:rPr lang="zh-CN" altLang="en-US" sz="2400" b="1" dirty="0">
                <a:solidFill>
                  <a:schemeClr val="accent3">
                    <a:lumMod val="50000"/>
                  </a:schemeClr>
                </a:solidFill>
                <a:latin typeface="Gelasio" pitchFamily="34" charset="0"/>
                <a:ea typeface="Gelasio" pitchFamily="34" charset="-122"/>
                <a:cs typeface="Gelasio" pitchFamily="34" charset="-120"/>
              </a:rPr>
              <a:t>实现。</a:t>
            </a:r>
            <a:r>
              <a:rPr lang="en-US" sz="1750" dirty="0">
                <a:solidFill>
                  <a:srgbClr val="746558"/>
                </a:solidFill>
                <a:latin typeface="Gelasio" pitchFamily="34" charset="0"/>
                <a:ea typeface="Gelasio" pitchFamily="34" charset="-122"/>
                <a:cs typeface="Gelasio" pitchFamily="34" charset="-120"/>
              </a:rPr>
              <a:t>.</a:t>
            </a:r>
            <a:endParaRPr lang="en-US" sz="1750" dirty="0"/>
          </a:p>
        </p:txBody>
      </p:sp>
      <p:pic>
        <p:nvPicPr>
          <p:cNvPr id="16" name="Picture 15" descr="Picture1"/>
          <p:cNvPicPr>
            <a:picLocks noChangeAspect="1"/>
          </p:cNvPicPr>
          <p:nvPr/>
        </p:nvPicPr>
        <p:blipFill>
          <a:blip r:embed="rId4"/>
          <a:stretch>
            <a:fillRect/>
          </a:stretch>
        </p:blipFill>
        <p:spPr>
          <a:xfrm>
            <a:off x="12773025" y="7656830"/>
            <a:ext cx="1857375" cy="5334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37486"/>
            <a:ext cx="7556421" cy="1417558"/>
          </a:xfrm>
          <a:prstGeom prst="rect">
            <a:avLst/>
          </a:prstGeom>
          <a:noFill/>
        </p:spPr>
        <p:txBody>
          <a:bodyPr wrap="square" lIns="0" tIns="0" rIns="0" bIns="0" rtlCol="0" anchor="t"/>
          <a:lstStyle/>
          <a:p>
            <a:pPr marL="0" indent="0">
              <a:lnSpc>
                <a:spcPts val="5550"/>
              </a:lnSpc>
              <a:buNone/>
            </a:pPr>
            <a:r>
              <a:rPr lang="zh-CN" altLang="en-US" sz="4450" b="1" dirty="0">
                <a:solidFill>
                  <a:schemeClr val="accent3">
                    <a:lumMod val="50000"/>
                  </a:schemeClr>
                </a:solidFill>
              </a:rPr>
              <a:t>食物浪费警报：实时剩余通知</a:t>
            </a:r>
            <a:endParaRPr lang="zh-CN" altLang="en-US" sz="4450" b="1" dirty="0">
              <a:solidFill>
                <a:schemeClr val="accent3">
                  <a:lumMod val="50000"/>
                </a:schemeClr>
              </a:solidFill>
            </a:endParaRPr>
          </a:p>
        </p:txBody>
      </p:sp>
      <p:pic>
        <p:nvPicPr>
          <p:cNvPr id="4" name="Image 1" descr="preencoded.png"/>
          <p:cNvPicPr>
            <a:picLocks noChangeAspect="1"/>
          </p:cNvPicPr>
          <p:nvPr/>
        </p:nvPicPr>
        <p:blipFill>
          <a:blip r:embed="rId2"/>
          <a:stretch>
            <a:fillRect/>
          </a:stretch>
        </p:blipFill>
        <p:spPr>
          <a:xfrm>
            <a:off x="6280190" y="2595205"/>
            <a:ext cx="566976" cy="566976"/>
          </a:xfrm>
          <a:prstGeom prst="rect">
            <a:avLst/>
          </a:prstGeom>
        </p:spPr>
      </p:pic>
      <p:sp>
        <p:nvSpPr>
          <p:cNvPr id="5" name="Text 1"/>
          <p:cNvSpPr/>
          <p:nvPr/>
        </p:nvSpPr>
        <p:spPr>
          <a:xfrm>
            <a:off x="6280190" y="3388995"/>
            <a:ext cx="2291953" cy="708660"/>
          </a:xfrm>
          <a:prstGeom prst="rect">
            <a:avLst/>
          </a:prstGeom>
          <a:noFill/>
        </p:spPr>
        <p:txBody>
          <a:bodyPr wrap="square" lIns="0" tIns="0" rIns="0" bIns="0" rtlCol="0" anchor="t"/>
          <a:lstStyle/>
          <a:p>
            <a:pPr marL="0" indent="0" algn="l">
              <a:lnSpc>
                <a:spcPts val="2750"/>
              </a:lnSpc>
              <a:buNone/>
            </a:pPr>
            <a:r>
              <a:rPr lang="zh-CN" altLang="en-US" sz="2400" b="1" dirty="0">
                <a:solidFill>
                  <a:schemeClr val="accent3">
                    <a:lumMod val="50000"/>
                  </a:schemeClr>
                </a:solidFill>
              </a:rPr>
              <a:t>餐厅更新</a:t>
            </a:r>
            <a:endParaRPr lang="zh-CN" altLang="en-US" sz="2400" b="1" dirty="0">
              <a:solidFill>
                <a:schemeClr val="accent3">
                  <a:lumMod val="50000"/>
                </a:schemeClr>
              </a:solidFill>
            </a:endParaRPr>
          </a:p>
        </p:txBody>
      </p:sp>
      <p:sp>
        <p:nvSpPr>
          <p:cNvPr id="6" name="Text 2"/>
          <p:cNvSpPr/>
          <p:nvPr/>
        </p:nvSpPr>
        <p:spPr>
          <a:xfrm>
            <a:off x="6280190" y="4233743"/>
            <a:ext cx="2291953" cy="1451610"/>
          </a:xfrm>
          <a:prstGeom prst="rect">
            <a:avLst/>
          </a:prstGeom>
          <a:noFill/>
        </p:spPr>
        <p:txBody>
          <a:bodyPr wrap="square" lIns="0" tIns="0" rIns="0" bIns="0" rtlCol="0" anchor="t"/>
          <a:lstStyle/>
          <a:p>
            <a:pPr marL="0" indent="0" algn="l">
              <a:lnSpc>
                <a:spcPts val="2850"/>
              </a:lnSpc>
              <a:buNone/>
            </a:pPr>
            <a:r>
              <a:rPr lang="zh-CN" altLang="en-US" sz="2000" b="1" dirty="0">
                <a:solidFill>
                  <a:schemeClr val="accent3">
                    <a:lumMod val="50000"/>
                  </a:schemeClr>
                </a:solidFill>
              </a:rPr>
              <a:t>自助餐厅实时更新剩余食物的供应情况</a:t>
            </a:r>
            <a:r>
              <a:rPr lang="zh-CN" altLang="en-US" sz="1750" dirty="0"/>
              <a:t>。</a:t>
            </a:r>
            <a:endParaRPr lang="zh-CN" altLang="en-US" sz="1750" dirty="0"/>
          </a:p>
        </p:txBody>
      </p:sp>
      <p:pic>
        <p:nvPicPr>
          <p:cNvPr id="7" name="Image 2" descr="preencoded.png"/>
          <p:cNvPicPr>
            <a:picLocks noChangeAspect="1"/>
          </p:cNvPicPr>
          <p:nvPr/>
        </p:nvPicPr>
        <p:blipFill>
          <a:blip r:embed="rId3"/>
          <a:stretch>
            <a:fillRect/>
          </a:stretch>
        </p:blipFill>
        <p:spPr>
          <a:xfrm>
            <a:off x="8912304" y="2595205"/>
            <a:ext cx="566976" cy="566976"/>
          </a:xfrm>
          <a:prstGeom prst="rect">
            <a:avLst/>
          </a:prstGeom>
        </p:spPr>
      </p:pic>
      <p:sp>
        <p:nvSpPr>
          <p:cNvPr id="8" name="Text 3"/>
          <p:cNvSpPr/>
          <p:nvPr/>
        </p:nvSpPr>
        <p:spPr>
          <a:xfrm>
            <a:off x="8912304" y="3388995"/>
            <a:ext cx="2292072" cy="354330"/>
          </a:xfrm>
          <a:prstGeom prst="rect">
            <a:avLst/>
          </a:prstGeom>
          <a:noFill/>
        </p:spPr>
        <p:txBody>
          <a:bodyPr wrap="none" lIns="0" tIns="0" rIns="0" bIns="0" rtlCol="0" anchor="t"/>
          <a:lstStyle/>
          <a:p>
            <a:pPr marL="0" indent="0" algn="l">
              <a:lnSpc>
                <a:spcPts val="2750"/>
              </a:lnSpc>
              <a:buNone/>
            </a:pPr>
            <a:r>
              <a:rPr lang="zh-CN" altLang="en-US" sz="2400" b="1" dirty="0">
                <a:solidFill>
                  <a:schemeClr val="accent3">
                    <a:lumMod val="50000"/>
                  </a:schemeClr>
                </a:solidFill>
              </a:rPr>
              <a:t>学生警报</a:t>
            </a:r>
            <a:endParaRPr lang="zh-CN" altLang="en-US" sz="2400" b="1" dirty="0">
              <a:solidFill>
                <a:schemeClr val="accent3">
                  <a:lumMod val="50000"/>
                </a:schemeClr>
              </a:solidFill>
            </a:endParaRPr>
          </a:p>
        </p:txBody>
      </p:sp>
      <p:sp>
        <p:nvSpPr>
          <p:cNvPr id="9" name="Text 4"/>
          <p:cNvSpPr/>
          <p:nvPr/>
        </p:nvSpPr>
        <p:spPr>
          <a:xfrm>
            <a:off x="8912304" y="3879413"/>
            <a:ext cx="2292072" cy="1451610"/>
          </a:xfrm>
          <a:prstGeom prst="rect">
            <a:avLst/>
          </a:prstGeom>
          <a:noFill/>
        </p:spPr>
        <p:txBody>
          <a:bodyPr wrap="square" lIns="0" tIns="0" rIns="0" bIns="0" rtlCol="0" anchor="t"/>
          <a:lstStyle/>
          <a:p>
            <a:pPr marL="0" indent="0" algn="l">
              <a:lnSpc>
                <a:spcPts val="2850"/>
              </a:lnSpc>
              <a:buNone/>
            </a:pPr>
            <a:r>
              <a:rPr lang="zh-CN" altLang="en-US" sz="2000" b="1" dirty="0">
                <a:solidFill>
                  <a:schemeClr val="accent3">
                    <a:lumMod val="50000"/>
                  </a:schemeClr>
                </a:solidFill>
              </a:rPr>
              <a:t>学生会收到有关折扣或免费食品的通知</a:t>
            </a:r>
            <a:r>
              <a:rPr lang="zh-CN" altLang="en-US" sz="2000" dirty="0"/>
              <a:t>。</a:t>
            </a:r>
            <a:endParaRPr lang="zh-CN" altLang="en-US" sz="2000" dirty="0"/>
          </a:p>
        </p:txBody>
      </p:sp>
      <p:pic>
        <p:nvPicPr>
          <p:cNvPr id="10" name="Image 3" descr="preencoded.png"/>
          <p:cNvPicPr>
            <a:picLocks noChangeAspect="1"/>
          </p:cNvPicPr>
          <p:nvPr/>
        </p:nvPicPr>
        <p:blipFill>
          <a:blip r:embed="rId4"/>
          <a:stretch>
            <a:fillRect/>
          </a:stretch>
        </p:blipFill>
        <p:spPr>
          <a:xfrm>
            <a:off x="11544538" y="2595205"/>
            <a:ext cx="566976" cy="566976"/>
          </a:xfrm>
          <a:prstGeom prst="rect">
            <a:avLst/>
          </a:prstGeom>
        </p:spPr>
      </p:pic>
      <p:sp>
        <p:nvSpPr>
          <p:cNvPr id="11" name="Text 5"/>
          <p:cNvSpPr/>
          <p:nvPr/>
        </p:nvSpPr>
        <p:spPr>
          <a:xfrm>
            <a:off x="11544538" y="3388995"/>
            <a:ext cx="2291953" cy="354330"/>
          </a:xfrm>
          <a:prstGeom prst="rect">
            <a:avLst/>
          </a:prstGeom>
          <a:noFill/>
        </p:spPr>
        <p:txBody>
          <a:bodyPr wrap="none" lIns="0" tIns="0" rIns="0" bIns="0" rtlCol="0" anchor="t"/>
          <a:lstStyle/>
          <a:p>
            <a:pPr marL="0" indent="0" algn="l">
              <a:lnSpc>
                <a:spcPts val="2750"/>
              </a:lnSpc>
              <a:buNone/>
            </a:pPr>
            <a:r>
              <a:rPr lang="zh-CN" altLang="en-US" sz="2200" dirty="0"/>
              <a:t>游戏化</a:t>
            </a:r>
            <a:endParaRPr lang="zh-CN" altLang="en-US" sz="2200" dirty="0"/>
          </a:p>
        </p:txBody>
      </p:sp>
      <p:sp>
        <p:nvSpPr>
          <p:cNvPr id="12" name="Text 6"/>
          <p:cNvSpPr/>
          <p:nvPr/>
        </p:nvSpPr>
        <p:spPr>
          <a:xfrm>
            <a:off x="11544538" y="3879413"/>
            <a:ext cx="2291953" cy="1088708"/>
          </a:xfrm>
          <a:prstGeom prst="rect">
            <a:avLst/>
          </a:prstGeom>
          <a:noFill/>
        </p:spPr>
        <p:txBody>
          <a:bodyPr wrap="square" lIns="0" tIns="0" rIns="0" bIns="0" rtlCol="0" anchor="t"/>
          <a:lstStyle/>
          <a:p>
            <a:pPr marL="0" indent="0" algn="l">
              <a:lnSpc>
                <a:spcPts val="2850"/>
              </a:lnSpc>
              <a:buNone/>
            </a:pPr>
            <a:r>
              <a:rPr lang="zh-CN" altLang="en-US" sz="2000" b="1" dirty="0">
                <a:solidFill>
                  <a:schemeClr val="accent3">
                    <a:lumMod val="50000"/>
                  </a:schemeClr>
                </a:solidFill>
              </a:rPr>
              <a:t>学生们因减少食物浪费而获得</a:t>
            </a:r>
            <a:r>
              <a:rPr lang="en-US" altLang="en-US" sz="2000" b="1" dirty="0">
                <a:solidFill>
                  <a:schemeClr val="accent3">
                    <a:lumMod val="50000"/>
                  </a:schemeClr>
                </a:solidFill>
              </a:rPr>
              <a:t>“</a:t>
            </a:r>
            <a:r>
              <a:rPr lang="zh-CN" altLang="en-US" sz="2000" b="1" dirty="0">
                <a:solidFill>
                  <a:schemeClr val="accent3">
                    <a:lumMod val="50000"/>
                  </a:schemeClr>
                </a:solidFill>
              </a:rPr>
              <a:t>生态战士</a:t>
            </a:r>
            <a:r>
              <a:rPr lang="en-US" altLang="en-US" sz="2000" b="1" dirty="0">
                <a:solidFill>
                  <a:schemeClr val="accent3">
                    <a:lumMod val="50000"/>
                  </a:schemeClr>
                </a:solidFill>
              </a:rPr>
              <a:t>”</a:t>
            </a:r>
            <a:r>
              <a:rPr lang="zh-CN" altLang="en-US" sz="2000" b="1" dirty="0">
                <a:solidFill>
                  <a:schemeClr val="accent3">
                    <a:lumMod val="50000"/>
                  </a:schemeClr>
                </a:solidFill>
              </a:rPr>
              <a:t>徽章</a:t>
            </a:r>
            <a:r>
              <a:rPr lang="zh-CN" altLang="en-US" sz="1750" dirty="0"/>
              <a:t>。</a:t>
            </a:r>
            <a:endParaRPr lang="zh-CN" altLang="en-US" sz="1750" dirty="0"/>
          </a:p>
        </p:txBody>
      </p:sp>
      <p:sp>
        <p:nvSpPr>
          <p:cNvPr id="13" name="Text 7"/>
          <p:cNvSpPr/>
          <p:nvPr/>
        </p:nvSpPr>
        <p:spPr>
          <a:xfrm>
            <a:off x="6280190" y="5940504"/>
            <a:ext cx="7556421" cy="1451610"/>
          </a:xfrm>
          <a:prstGeom prst="rect">
            <a:avLst/>
          </a:prstGeom>
          <a:noFill/>
        </p:spPr>
        <p:txBody>
          <a:bodyPr wrap="square" lIns="0" tIns="0" rIns="0" bIns="0" rtlCol="0" anchor="t"/>
          <a:lstStyle/>
          <a:p>
            <a:pPr marL="0" indent="0">
              <a:lnSpc>
                <a:spcPts val="2850"/>
              </a:lnSpc>
              <a:buNone/>
            </a:pPr>
            <a:r>
              <a:rPr lang="zh-CN" altLang="en-US" sz="2000" b="1" dirty="0">
                <a:solidFill>
                  <a:schemeClr val="accent3">
                    <a:lumMod val="50000"/>
                  </a:schemeClr>
                </a:solidFill>
              </a:rPr>
              <a:t>通过向学生提供有关折扣或免费食品的动态食品警报来减少食堂食品浪费。游戏化鼓励参与。使用</a:t>
            </a:r>
            <a:r>
              <a:rPr lang="en-US" altLang="en-US" sz="2000" b="1" dirty="0">
                <a:solidFill>
                  <a:schemeClr val="accent3">
                    <a:lumMod val="50000"/>
                  </a:schemeClr>
                </a:solidFill>
              </a:rPr>
              <a:t> Flutter</a:t>
            </a:r>
            <a:r>
              <a:rPr lang="zh-CN" altLang="en-US" sz="2000" b="1" dirty="0">
                <a:solidFill>
                  <a:schemeClr val="accent3">
                    <a:lumMod val="50000"/>
                  </a:schemeClr>
                </a:solidFill>
              </a:rPr>
              <a:t>、</a:t>
            </a:r>
            <a:r>
              <a:rPr lang="en-US" altLang="en-US" sz="2000" b="1" dirty="0">
                <a:solidFill>
                  <a:schemeClr val="accent3">
                    <a:lumMod val="50000"/>
                  </a:schemeClr>
                </a:solidFill>
              </a:rPr>
              <a:t>Firebase</a:t>
            </a:r>
            <a:r>
              <a:rPr lang="zh-CN" altLang="en-US" sz="2000" b="1" dirty="0">
                <a:solidFill>
                  <a:schemeClr val="accent3">
                    <a:lumMod val="50000"/>
                  </a:schemeClr>
                </a:solidFill>
              </a:rPr>
              <a:t>、</a:t>
            </a:r>
            <a:r>
              <a:rPr lang="en-US" altLang="en-US" sz="2000" b="1" dirty="0">
                <a:solidFill>
                  <a:schemeClr val="accent3">
                    <a:lumMod val="50000"/>
                  </a:schemeClr>
                </a:solidFill>
              </a:rPr>
              <a:t>Firebase Cloud Messaging </a:t>
            </a:r>
            <a:r>
              <a:rPr lang="zh-CN" altLang="en-US" sz="2000" b="1" dirty="0">
                <a:solidFill>
                  <a:schemeClr val="accent3">
                    <a:lumMod val="50000"/>
                  </a:schemeClr>
                </a:solidFill>
              </a:rPr>
              <a:t>和</a:t>
            </a:r>
            <a:r>
              <a:rPr lang="en-US" altLang="en-US" sz="2000" b="1" dirty="0">
                <a:solidFill>
                  <a:schemeClr val="accent3">
                    <a:lumMod val="50000"/>
                  </a:schemeClr>
                </a:solidFill>
              </a:rPr>
              <a:t> Python </a:t>
            </a:r>
            <a:r>
              <a:rPr lang="zh-CN" altLang="en-US" sz="2000" b="1" dirty="0">
                <a:solidFill>
                  <a:schemeClr val="accent3">
                    <a:lumMod val="50000"/>
                  </a:schemeClr>
                </a:solidFill>
              </a:rPr>
              <a:t>实现分析。</a:t>
            </a:r>
            <a:endParaRPr lang="zh-CN" altLang="en-US" sz="2000" b="1" dirty="0">
              <a:solidFill>
                <a:schemeClr val="accent3">
                  <a:lumMod val="50000"/>
                </a:schemeClr>
              </a:solidFill>
            </a:endParaRPr>
          </a:p>
        </p:txBody>
      </p:sp>
      <p:pic>
        <p:nvPicPr>
          <p:cNvPr id="14" name="Picture 13" descr="Picture1"/>
          <p:cNvPicPr>
            <a:picLocks noChangeAspect="1"/>
          </p:cNvPicPr>
          <p:nvPr/>
        </p:nvPicPr>
        <p:blipFill>
          <a:blip r:embed="rId5"/>
          <a:stretch>
            <a:fillRect/>
          </a:stretch>
        </p:blipFill>
        <p:spPr>
          <a:xfrm>
            <a:off x="12912090" y="7736205"/>
            <a:ext cx="1718310" cy="4933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717834"/>
            <a:ext cx="12121872" cy="708779"/>
          </a:xfrm>
          <a:prstGeom prst="rect">
            <a:avLst/>
          </a:prstGeom>
          <a:noFill/>
        </p:spPr>
        <p:txBody>
          <a:bodyPr wrap="none" lIns="0" tIns="0" rIns="0" bIns="0" rtlCol="0" anchor="t"/>
          <a:lstStyle/>
          <a:p>
            <a:pPr marL="0" indent="0" algn="l">
              <a:lnSpc>
                <a:spcPts val="5550"/>
              </a:lnSpc>
              <a:buNone/>
            </a:pPr>
            <a:r>
              <a:rPr lang="zh-CN" altLang="en-US" sz="4450" b="1" dirty="0">
                <a:solidFill>
                  <a:schemeClr val="accent3">
                    <a:lumMod val="50000"/>
                  </a:schemeClr>
                </a:solidFill>
              </a:rPr>
              <a:t>职业路径规划师：技能差距分析</a:t>
            </a:r>
            <a:endParaRPr lang="zh-CN" altLang="en-US" sz="4450" b="1" dirty="0">
              <a:solidFill>
                <a:schemeClr val="accent3">
                  <a:lumMod val="50000"/>
                </a:schemeClr>
              </a:solidFill>
            </a:endParaRPr>
          </a:p>
        </p:txBody>
      </p:sp>
      <p:sp>
        <p:nvSpPr>
          <p:cNvPr id="3" name="Shape 1"/>
          <p:cNvSpPr/>
          <p:nvPr/>
        </p:nvSpPr>
        <p:spPr>
          <a:xfrm>
            <a:off x="793790" y="2880241"/>
            <a:ext cx="2173724" cy="807958"/>
          </a:xfrm>
          <a:prstGeom prst="roundRect">
            <a:avLst>
              <a:gd name="adj" fmla="val 4211"/>
            </a:avLst>
          </a:prstGeom>
          <a:solidFill>
            <a:srgbClr val="EEE8DD"/>
          </a:solidFill>
        </p:spPr>
      </p:sp>
      <p:sp>
        <p:nvSpPr>
          <p:cNvPr id="4" name="Text 2"/>
          <p:cNvSpPr/>
          <p:nvPr/>
        </p:nvSpPr>
        <p:spPr>
          <a:xfrm>
            <a:off x="1721167" y="3084909"/>
            <a:ext cx="318968" cy="398621"/>
          </a:xfrm>
          <a:prstGeom prst="rect">
            <a:avLst/>
          </a:prstGeom>
          <a:noFill/>
        </p:spPr>
        <p:txBody>
          <a:bodyPr wrap="none" lIns="0" tIns="0" rIns="0" bIns="0" rtlCol="0" anchor="t"/>
          <a:lstStyle/>
          <a:p>
            <a:pPr marL="0" indent="0" algn="ctr">
              <a:lnSpc>
                <a:spcPts val="4000"/>
              </a:lnSpc>
              <a:buNone/>
            </a:pPr>
            <a:r>
              <a:rPr lang="en-US" sz="2500" dirty="0">
                <a:solidFill>
                  <a:srgbClr val="746558"/>
                </a:solidFill>
                <a:latin typeface="Gelasio Semi Bold" pitchFamily="34" charset="0"/>
                <a:ea typeface="Gelasio Semi Bold" pitchFamily="34" charset="-122"/>
                <a:cs typeface="Gelasio Semi Bold" pitchFamily="34" charset="-120"/>
              </a:rPr>
              <a:t>1</a:t>
            </a:r>
            <a:endParaRPr lang="en-US" sz="2500" dirty="0"/>
          </a:p>
        </p:txBody>
      </p:sp>
      <p:sp>
        <p:nvSpPr>
          <p:cNvPr id="5" name="Text 3"/>
          <p:cNvSpPr/>
          <p:nvPr/>
        </p:nvSpPr>
        <p:spPr>
          <a:xfrm>
            <a:off x="3194328" y="3107055"/>
            <a:ext cx="1870472" cy="354330"/>
          </a:xfrm>
          <a:prstGeom prst="rect">
            <a:avLst/>
          </a:prstGeom>
          <a:noFill/>
        </p:spPr>
        <p:txBody>
          <a:bodyPr wrap="none" lIns="0" tIns="0" rIns="0" bIns="0" rtlCol="0" anchor="t"/>
          <a:lstStyle/>
          <a:p>
            <a:pPr marL="0" indent="0" algn="l">
              <a:lnSpc>
                <a:spcPts val="2750"/>
              </a:lnSpc>
              <a:buNone/>
            </a:pPr>
            <a:r>
              <a:rPr lang="zh-CN" altLang="en-US" sz="2200" b="1" dirty="0">
                <a:solidFill>
                  <a:schemeClr val="accent3">
                    <a:lumMod val="50000"/>
                  </a:schemeClr>
                </a:solidFill>
              </a:rPr>
              <a:t>技能分析</a:t>
            </a:r>
            <a:endParaRPr lang="zh-CN" altLang="en-US" sz="2200" b="1" dirty="0">
              <a:solidFill>
                <a:schemeClr val="accent3">
                  <a:lumMod val="50000"/>
                </a:schemeClr>
              </a:solidFill>
            </a:endParaRPr>
          </a:p>
        </p:txBody>
      </p:sp>
      <p:sp>
        <p:nvSpPr>
          <p:cNvPr id="6" name="Shape 4"/>
          <p:cNvSpPr/>
          <p:nvPr/>
        </p:nvSpPr>
        <p:spPr>
          <a:xfrm>
            <a:off x="3080861" y="3672959"/>
            <a:ext cx="10642402" cy="15240"/>
          </a:xfrm>
          <a:prstGeom prst="roundRect">
            <a:avLst>
              <a:gd name="adj" fmla="val 223256"/>
            </a:avLst>
          </a:prstGeom>
          <a:solidFill>
            <a:srgbClr val="D4CEC3"/>
          </a:solidFill>
        </p:spPr>
      </p:sp>
      <p:sp>
        <p:nvSpPr>
          <p:cNvPr id="7" name="Shape 5"/>
          <p:cNvSpPr/>
          <p:nvPr/>
        </p:nvSpPr>
        <p:spPr>
          <a:xfrm>
            <a:off x="793790" y="3801547"/>
            <a:ext cx="4347567" cy="807958"/>
          </a:xfrm>
          <a:prstGeom prst="roundRect">
            <a:avLst>
              <a:gd name="adj" fmla="val 4211"/>
            </a:avLst>
          </a:prstGeom>
          <a:solidFill>
            <a:srgbClr val="EEE8DD"/>
          </a:solidFill>
        </p:spPr>
      </p:sp>
      <p:sp>
        <p:nvSpPr>
          <p:cNvPr id="8" name="Text 6"/>
          <p:cNvSpPr/>
          <p:nvPr/>
        </p:nvSpPr>
        <p:spPr>
          <a:xfrm>
            <a:off x="2808089" y="4006215"/>
            <a:ext cx="318968" cy="398621"/>
          </a:xfrm>
          <a:prstGeom prst="rect">
            <a:avLst/>
          </a:prstGeom>
          <a:noFill/>
        </p:spPr>
        <p:txBody>
          <a:bodyPr wrap="none" lIns="0" tIns="0" rIns="0" bIns="0" rtlCol="0" anchor="t"/>
          <a:lstStyle/>
          <a:p>
            <a:pPr marL="0" indent="0" algn="ctr">
              <a:lnSpc>
                <a:spcPts val="4000"/>
              </a:lnSpc>
              <a:buNone/>
            </a:pPr>
            <a:r>
              <a:rPr lang="en-US" sz="2500" dirty="0">
                <a:solidFill>
                  <a:srgbClr val="746558"/>
                </a:solidFill>
                <a:latin typeface="Gelasio Semi Bold" pitchFamily="34" charset="0"/>
                <a:ea typeface="Gelasio Semi Bold" pitchFamily="34" charset="-122"/>
                <a:cs typeface="Gelasio Semi Bold" pitchFamily="34" charset="-120"/>
              </a:rPr>
              <a:t>2</a:t>
            </a:r>
            <a:endParaRPr lang="en-US" sz="2500" dirty="0"/>
          </a:p>
        </p:txBody>
      </p:sp>
      <p:sp>
        <p:nvSpPr>
          <p:cNvPr id="9" name="Text 7"/>
          <p:cNvSpPr/>
          <p:nvPr/>
        </p:nvSpPr>
        <p:spPr>
          <a:xfrm>
            <a:off x="5368171" y="4028361"/>
            <a:ext cx="2545556" cy="354330"/>
          </a:xfrm>
          <a:prstGeom prst="rect">
            <a:avLst/>
          </a:prstGeom>
          <a:noFill/>
        </p:spPr>
        <p:txBody>
          <a:bodyPr wrap="none" lIns="0" tIns="0" rIns="0" bIns="0" rtlCol="0" anchor="t"/>
          <a:lstStyle/>
          <a:p>
            <a:pPr marL="0" indent="0" algn="l">
              <a:lnSpc>
                <a:spcPts val="2750"/>
              </a:lnSpc>
              <a:buNone/>
            </a:pPr>
            <a:r>
              <a:rPr lang="zh-CN" altLang="en-US" sz="2200" b="1" dirty="0">
                <a:solidFill>
                  <a:schemeClr val="accent3">
                    <a:lumMod val="50000"/>
                  </a:schemeClr>
                </a:solidFill>
              </a:rPr>
              <a:t>差距识别</a:t>
            </a:r>
            <a:endParaRPr lang="zh-CN" altLang="en-US" sz="2200" b="1" dirty="0">
              <a:solidFill>
                <a:schemeClr val="accent3">
                  <a:lumMod val="50000"/>
                </a:schemeClr>
              </a:solidFill>
            </a:endParaRPr>
          </a:p>
        </p:txBody>
      </p:sp>
      <p:sp>
        <p:nvSpPr>
          <p:cNvPr id="10" name="Shape 8"/>
          <p:cNvSpPr/>
          <p:nvPr/>
        </p:nvSpPr>
        <p:spPr>
          <a:xfrm>
            <a:off x="5254704" y="4594265"/>
            <a:ext cx="8468558" cy="15240"/>
          </a:xfrm>
          <a:prstGeom prst="roundRect">
            <a:avLst>
              <a:gd name="adj" fmla="val 223256"/>
            </a:avLst>
          </a:prstGeom>
          <a:solidFill>
            <a:srgbClr val="D4CEC3"/>
          </a:solidFill>
        </p:spPr>
      </p:sp>
      <p:sp>
        <p:nvSpPr>
          <p:cNvPr id="11" name="Shape 9"/>
          <p:cNvSpPr/>
          <p:nvPr/>
        </p:nvSpPr>
        <p:spPr>
          <a:xfrm>
            <a:off x="793790" y="4722852"/>
            <a:ext cx="6521410" cy="807958"/>
          </a:xfrm>
          <a:prstGeom prst="roundRect">
            <a:avLst>
              <a:gd name="adj" fmla="val 4211"/>
            </a:avLst>
          </a:prstGeom>
          <a:solidFill>
            <a:srgbClr val="EEE8DD"/>
          </a:solidFill>
        </p:spPr>
      </p:sp>
      <p:sp>
        <p:nvSpPr>
          <p:cNvPr id="12" name="Text 10"/>
          <p:cNvSpPr/>
          <p:nvPr/>
        </p:nvSpPr>
        <p:spPr>
          <a:xfrm>
            <a:off x="3895011" y="4927521"/>
            <a:ext cx="318968" cy="398621"/>
          </a:xfrm>
          <a:prstGeom prst="rect">
            <a:avLst/>
          </a:prstGeom>
          <a:noFill/>
        </p:spPr>
        <p:txBody>
          <a:bodyPr wrap="none" lIns="0" tIns="0" rIns="0" bIns="0" rtlCol="0" anchor="t"/>
          <a:lstStyle/>
          <a:p>
            <a:pPr marL="0" indent="0" algn="ctr">
              <a:lnSpc>
                <a:spcPts val="4000"/>
              </a:lnSpc>
              <a:buNone/>
            </a:pPr>
            <a:r>
              <a:rPr lang="en-US" sz="2500" dirty="0">
                <a:solidFill>
                  <a:srgbClr val="746558"/>
                </a:solidFill>
                <a:latin typeface="Gelasio Semi Bold" pitchFamily="34" charset="0"/>
                <a:ea typeface="Gelasio Semi Bold" pitchFamily="34" charset="-122"/>
                <a:cs typeface="Gelasio Semi Bold" pitchFamily="34" charset="-120"/>
              </a:rPr>
              <a:t>3</a:t>
            </a:r>
            <a:endParaRPr lang="en-US" sz="2500" dirty="0"/>
          </a:p>
        </p:txBody>
      </p:sp>
      <p:sp>
        <p:nvSpPr>
          <p:cNvPr id="13" name="Text 11"/>
          <p:cNvSpPr/>
          <p:nvPr/>
        </p:nvSpPr>
        <p:spPr>
          <a:xfrm>
            <a:off x="7542014" y="4949666"/>
            <a:ext cx="3675578" cy="354330"/>
          </a:xfrm>
          <a:prstGeom prst="rect">
            <a:avLst/>
          </a:prstGeom>
          <a:noFill/>
        </p:spPr>
        <p:txBody>
          <a:bodyPr wrap="none" lIns="0" tIns="0" rIns="0" bIns="0" rtlCol="0" anchor="t"/>
          <a:lstStyle/>
          <a:p>
            <a:pPr marL="0" indent="0" algn="l">
              <a:lnSpc>
                <a:spcPts val="2750"/>
              </a:lnSpc>
              <a:buNone/>
            </a:pPr>
            <a:r>
              <a:rPr lang="zh-CN" altLang="en-US" sz="2200" b="1" dirty="0">
                <a:solidFill>
                  <a:schemeClr val="accent3">
                    <a:lumMod val="50000"/>
                  </a:schemeClr>
                </a:solidFill>
              </a:rPr>
              <a:t>课程推荐</a:t>
            </a:r>
            <a:endParaRPr lang="zh-CN" altLang="en-US" sz="2200" b="1" dirty="0">
              <a:solidFill>
                <a:schemeClr val="accent3">
                  <a:lumMod val="50000"/>
                </a:schemeClr>
              </a:solidFill>
            </a:endParaRPr>
          </a:p>
        </p:txBody>
      </p:sp>
      <p:sp>
        <p:nvSpPr>
          <p:cNvPr id="14" name="Text 12"/>
          <p:cNvSpPr/>
          <p:nvPr/>
        </p:nvSpPr>
        <p:spPr>
          <a:xfrm>
            <a:off x="793790" y="5785961"/>
            <a:ext cx="13042821" cy="725805"/>
          </a:xfrm>
          <a:prstGeom prst="rect">
            <a:avLst/>
          </a:prstGeom>
          <a:noFill/>
        </p:spPr>
        <p:txBody>
          <a:bodyPr wrap="square" lIns="0" tIns="0" rIns="0" bIns="0" rtlCol="0" anchor="t"/>
          <a:lstStyle/>
          <a:p>
            <a:pPr marL="0" indent="0">
              <a:lnSpc>
                <a:spcPts val="2850"/>
              </a:lnSpc>
              <a:buNone/>
            </a:pPr>
            <a:r>
              <a:rPr lang="zh-CN" altLang="en-US" sz="2400" b="1" dirty="0">
                <a:solidFill>
                  <a:schemeClr val="accent3">
                    <a:lumMod val="50000"/>
                  </a:schemeClr>
                </a:solidFill>
              </a:rPr>
              <a:t>通过分析学业成绩和</a:t>
            </a:r>
            <a:r>
              <a:rPr lang="en-US" altLang="en-US" sz="2400" b="1" dirty="0">
                <a:solidFill>
                  <a:schemeClr val="accent3">
                    <a:lumMod val="50000"/>
                  </a:schemeClr>
                </a:solidFill>
              </a:rPr>
              <a:t> LinkedIn </a:t>
            </a:r>
            <a:r>
              <a:rPr lang="zh-CN" altLang="en-US" sz="2400" b="1" dirty="0">
                <a:solidFill>
                  <a:schemeClr val="accent3">
                    <a:lumMod val="50000"/>
                  </a:schemeClr>
                </a:solidFill>
              </a:rPr>
              <a:t>个人资料来确定技能差距并推荐相关课程，从而提高学生的职业准备程度。包括模拟面试模拟器。使用</a:t>
            </a:r>
            <a:r>
              <a:rPr lang="en-US" altLang="en-US" sz="2400" b="1" dirty="0">
                <a:solidFill>
                  <a:schemeClr val="accent3">
                    <a:lumMod val="50000"/>
                  </a:schemeClr>
                </a:solidFill>
              </a:rPr>
              <a:t> Flutter</a:t>
            </a:r>
            <a:r>
              <a:rPr lang="zh-CN" altLang="en-US" sz="2400" b="1" dirty="0">
                <a:solidFill>
                  <a:schemeClr val="accent3">
                    <a:lumMod val="50000"/>
                  </a:schemeClr>
                </a:solidFill>
              </a:rPr>
              <a:t>、</a:t>
            </a:r>
            <a:r>
              <a:rPr lang="en-US" altLang="en-US" sz="2400" b="1" dirty="0">
                <a:solidFill>
                  <a:schemeClr val="accent3">
                    <a:lumMod val="50000"/>
                  </a:schemeClr>
                </a:solidFill>
              </a:rPr>
              <a:t>Firebase </a:t>
            </a:r>
            <a:r>
              <a:rPr lang="zh-CN" altLang="en-US" sz="2400" b="1" dirty="0">
                <a:solidFill>
                  <a:schemeClr val="accent3">
                    <a:lumMod val="50000"/>
                  </a:schemeClr>
                </a:solidFill>
              </a:rPr>
              <a:t>和</a:t>
            </a:r>
            <a:r>
              <a:rPr lang="en-US" altLang="en-US" sz="2400" b="1" dirty="0">
                <a:solidFill>
                  <a:schemeClr val="accent3">
                    <a:lumMod val="50000"/>
                  </a:schemeClr>
                </a:solidFill>
              </a:rPr>
              <a:t> Python (scikit-learn) </a:t>
            </a:r>
            <a:r>
              <a:rPr lang="zh-CN" altLang="en-US" sz="2400" b="1" dirty="0">
                <a:solidFill>
                  <a:schemeClr val="accent3">
                    <a:lumMod val="50000"/>
                  </a:schemeClr>
                </a:solidFill>
              </a:rPr>
              <a:t>实现。</a:t>
            </a:r>
            <a:endParaRPr lang="zh-CN" altLang="en-US" sz="2400" b="1" dirty="0">
              <a:solidFill>
                <a:schemeClr val="accent3">
                  <a:lumMod val="50000"/>
                </a:schemeClr>
              </a:solidFill>
            </a:endParaRPr>
          </a:p>
        </p:txBody>
      </p:sp>
      <p:pic>
        <p:nvPicPr>
          <p:cNvPr id="15" name="Picture 14" descr="Picture1"/>
          <p:cNvPicPr>
            <a:picLocks noChangeAspect="1"/>
          </p:cNvPicPr>
          <p:nvPr/>
        </p:nvPicPr>
        <p:blipFill>
          <a:blip r:embed="rId1"/>
          <a:stretch>
            <a:fillRect/>
          </a:stretch>
        </p:blipFill>
        <p:spPr>
          <a:xfrm>
            <a:off x="12633325" y="7656195"/>
            <a:ext cx="1997075" cy="5734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629966"/>
            <a:ext cx="8203525" cy="708779"/>
          </a:xfrm>
          <a:prstGeom prst="rect">
            <a:avLst/>
          </a:prstGeom>
          <a:noFill/>
        </p:spPr>
        <p:txBody>
          <a:bodyPr wrap="none" lIns="0" tIns="0" rIns="0" bIns="0" rtlCol="0" anchor="t"/>
          <a:lstStyle/>
          <a:p>
            <a:pPr marL="0" indent="0" algn="l">
              <a:lnSpc>
                <a:spcPts val="5550"/>
              </a:lnSpc>
              <a:buNone/>
            </a:pPr>
            <a:r>
              <a:rPr lang="zh-CN" altLang="en-US" sz="4450" b="1" dirty="0">
                <a:solidFill>
                  <a:schemeClr val="accent3">
                    <a:lumMod val="50000"/>
                  </a:schemeClr>
                </a:solidFill>
              </a:rPr>
              <a:t>预期成果及预算</a:t>
            </a:r>
            <a:endParaRPr lang="zh-CN" altLang="en-US" sz="4450" b="1" dirty="0">
              <a:solidFill>
                <a:schemeClr val="accent3">
                  <a:lumMod val="50000"/>
                </a:schemeClr>
              </a:solidFill>
            </a:endParaRPr>
          </a:p>
        </p:txBody>
      </p:sp>
      <p:sp>
        <p:nvSpPr>
          <p:cNvPr id="3" name="Text 1"/>
          <p:cNvSpPr/>
          <p:nvPr/>
        </p:nvSpPr>
        <p:spPr>
          <a:xfrm>
            <a:off x="793790" y="2905720"/>
            <a:ext cx="2835235" cy="354330"/>
          </a:xfrm>
          <a:prstGeom prst="rect">
            <a:avLst/>
          </a:prstGeom>
          <a:noFill/>
        </p:spPr>
        <p:txBody>
          <a:bodyPr wrap="none" lIns="0" tIns="0" rIns="0" bIns="0" rtlCol="0" anchor="t"/>
          <a:lstStyle/>
          <a:p>
            <a:pPr marL="0" indent="0" algn="l">
              <a:lnSpc>
                <a:spcPts val="2750"/>
              </a:lnSpc>
              <a:buNone/>
            </a:pPr>
            <a:r>
              <a:rPr lang="en-US" altLang="zh-CN" sz="2200" dirty="0"/>
              <a:t>    </a:t>
            </a:r>
            <a:r>
              <a:rPr lang="en-US" altLang="zh-CN" sz="2200" b="1" dirty="0">
                <a:solidFill>
                  <a:schemeClr val="accent3">
                    <a:lumMod val="50000"/>
                  </a:schemeClr>
                </a:solidFill>
              </a:rPr>
              <a:t> </a:t>
            </a:r>
            <a:r>
              <a:rPr lang="zh-CN" altLang="en-US" sz="2200" b="1" dirty="0">
                <a:solidFill>
                  <a:schemeClr val="accent3">
                    <a:lumMod val="50000"/>
                  </a:schemeClr>
                </a:solidFill>
              </a:rPr>
              <a:t>预期成果</a:t>
            </a:r>
            <a:endParaRPr lang="zh-CN" altLang="en-US" sz="2200" b="1" dirty="0">
              <a:solidFill>
                <a:schemeClr val="accent3">
                  <a:lumMod val="50000"/>
                </a:schemeClr>
              </a:solidFill>
            </a:endParaRPr>
          </a:p>
        </p:txBody>
      </p:sp>
      <p:sp>
        <p:nvSpPr>
          <p:cNvPr id="4" name="Text 2"/>
          <p:cNvSpPr/>
          <p:nvPr/>
        </p:nvSpPr>
        <p:spPr>
          <a:xfrm>
            <a:off x="793790" y="3486864"/>
            <a:ext cx="6244709" cy="362903"/>
          </a:xfrm>
          <a:prstGeom prst="rect">
            <a:avLst/>
          </a:prstGeom>
          <a:noFill/>
        </p:spPr>
        <p:txBody>
          <a:bodyPr wrap="none" lIns="0" tIns="0" rIns="0" bIns="0" rtlCol="0" anchor="t"/>
          <a:lstStyle/>
          <a:p>
            <a:pPr marL="342900" indent="-342900" algn="l">
              <a:lnSpc>
                <a:spcPts val="2850"/>
              </a:lnSpc>
              <a:buSzPct val="100000"/>
              <a:buChar char="•"/>
            </a:pPr>
            <a:r>
              <a:rPr lang="zh-CN" altLang="en-US" b="1" dirty="0">
                <a:solidFill>
                  <a:schemeClr val="accent3">
                    <a:lumMod val="50000"/>
                  </a:schemeClr>
                </a:solidFill>
                <a:latin typeface="Gelasio" pitchFamily="34" charset="0"/>
                <a:ea typeface="Gelasio" pitchFamily="34" charset="-122"/>
                <a:cs typeface="Gelasio" pitchFamily="34" charset="-120"/>
              </a:rPr>
              <a:t>导航时间减少</a:t>
            </a:r>
            <a:r>
              <a:rPr lang="en-US" altLang="en-US" b="1" dirty="0">
                <a:solidFill>
                  <a:schemeClr val="accent3">
                    <a:lumMod val="50000"/>
                  </a:schemeClr>
                </a:solidFill>
                <a:latin typeface="Gelasio" pitchFamily="34" charset="0"/>
                <a:ea typeface="Gelasio" pitchFamily="34" charset="-122"/>
                <a:cs typeface="Gelasio" pitchFamily="34" charset="-120"/>
              </a:rPr>
              <a:t>40</a:t>
            </a:r>
            <a:r>
              <a:rPr lang="zh-CN" altLang="en-US" b="1" dirty="0">
                <a:solidFill>
                  <a:schemeClr val="accent3">
                    <a:lumMod val="50000"/>
                  </a:schemeClr>
                </a:solidFill>
                <a:latin typeface="Gelasio" pitchFamily="34" charset="0"/>
                <a:ea typeface="Gelasio" pitchFamily="34" charset="-122"/>
                <a:cs typeface="Gelasio" pitchFamily="34" charset="-120"/>
              </a:rPr>
              <a:t>％</a:t>
            </a:r>
            <a:r>
              <a:rPr lang="en-US" b="1" dirty="0">
                <a:solidFill>
                  <a:schemeClr val="accent3">
                    <a:lumMod val="50000"/>
                  </a:schemeClr>
                </a:solidFill>
                <a:latin typeface="Gelasio" pitchFamily="34" charset="0"/>
                <a:ea typeface="Gelasio" pitchFamily="34" charset="-122"/>
                <a:cs typeface="Gelasio" pitchFamily="34" charset="-120"/>
              </a:rPr>
              <a:t>.</a:t>
            </a:r>
            <a:endParaRPr lang="en-US" b="1" dirty="0">
              <a:solidFill>
                <a:schemeClr val="accent3">
                  <a:lumMod val="50000"/>
                </a:schemeClr>
              </a:solidFill>
              <a:latin typeface="Gelasio" pitchFamily="34" charset="0"/>
              <a:ea typeface="Gelasio" pitchFamily="34" charset="-122"/>
              <a:cs typeface="Gelasio" pitchFamily="34" charset="-120"/>
            </a:endParaRPr>
          </a:p>
        </p:txBody>
      </p:sp>
      <p:sp>
        <p:nvSpPr>
          <p:cNvPr id="5" name="Text 3"/>
          <p:cNvSpPr/>
          <p:nvPr/>
        </p:nvSpPr>
        <p:spPr>
          <a:xfrm>
            <a:off x="793790" y="3929063"/>
            <a:ext cx="6244709" cy="362903"/>
          </a:xfrm>
          <a:prstGeom prst="rect">
            <a:avLst/>
          </a:prstGeom>
          <a:noFill/>
        </p:spPr>
        <p:txBody>
          <a:bodyPr wrap="none" lIns="0" tIns="0" rIns="0" bIns="0" rtlCol="0" anchor="t"/>
          <a:lstStyle/>
          <a:p>
            <a:pPr marL="342900" indent="-342900" algn="l">
              <a:lnSpc>
                <a:spcPts val="2850"/>
              </a:lnSpc>
              <a:buSzPct val="100000"/>
              <a:buChar char="•"/>
            </a:pPr>
            <a:r>
              <a:rPr lang="zh-CN" altLang="en-US" b="1" dirty="0">
                <a:solidFill>
                  <a:schemeClr val="accent3">
                    <a:lumMod val="50000"/>
                  </a:schemeClr>
                </a:solidFill>
                <a:latin typeface="Gelasio" pitchFamily="34" charset="0"/>
                <a:ea typeface="Gelasio" pitchFamily="34" charset="-122"/>
                <a:cs typeface="Gelasio" pitchFamily="34" charset="-120"/>
              </a:rPr>
              <a:t>丢失物品恢复时间减少</a:t>
            </a:r>
            <a:r>
              <a:rPr lang="en-US" altLang="en-US" b="1" dirty="0">
                <a:solidFill>
                  <a:schemeClr val="accent3">
                    <a:lumMod val="50000"/>
                  </a:schemeClr>
                </a:solidFill>
                <a:latin typeface="Gelasio" pitchFamily="34" charset="0"/>
                <a:ea typeface="Gelasio" pitchFamily="34" charset="-122"/>
                <a:cs typeface="Gelasio" pitchFamily="34" charset="-120"/>
              </a:rPr>
              <a:t> 60%</a:t>
            </a:r>
            <a:r>
              <a:rPr lang="en-US" b="1" dirty="0">
                <a:solidFill>
                  <a:schemeClr val="accent3">
                    <a:lumMod val="50000"/>
                  </a:schemeClr>
                </a:solidFill>
                <a:latin typeface="Gelasio" pitchFamily="34" charset="0"/>
                <a:ea typeface="Gelasio" pitchFamily="34" charset="-122"/>
                <a:cs typeface="Gelasio" pitchFamily="34" charset="-120"/>
              </a:rPr>
              <a:t>.</a:t>
            </a:r>
            <a:endParaRPr lang="en-US" b="1" dirty="0">
              <a:solidFill>
                <a:schemeClr val="accent3">
                  <a:lumMod val="50000"/>
                </a:schemeClr>
              </a:solidFill>
              <a:latin typeface="Gelasio" pitchFamily="34" charset="0"/>
              <a:ea typeface="Gelasio" pitchFamily="34" charset="-122"/>
              <a:cs typeface="Gelasio" pitchFamily="34" charset="-120"/>
            </a:endParaRPr>
          </a:p>
        </p:txBody>
      </p:sp>
      <p:sp>
        <p:nvSpPr>
          <p:cNvPr id="6" name="Text 4"/>
          <p:cNvSpPr/>
          <p:nvPr/>
        </p:nvSpPr>
        <p:spPr>
          <a:xfrm>
            <a:off x="793790" y="4371261"/>
            <a:ext cx="6244709" cy="362903"/>
          </a:xfrm>
          <a:prstGeom prst="rect">
            <a:avLst/>
          </a:prstGeom>
          <a:noFill/>
        </p:spPr>
        <p:txBody>
          <a:bodyPr wrap="none" lIns="0" tIns="0" rIns="0" bIns="0" rtlCol="0" anchor="t"/>
          <a:lstStyle/>
          <a:p>
            <a:pPr marL="342900" indent="-342900" algn="l">
              <a:lnSpc>
                <a:spcPts val="2850"/>
              </a:lnSpc>
              <a:buSzPct val="100000"/>
              <a:buChar char="•"/>
            </a:pPr>
            <a:r>
              <a:rPr lang="zh-CN" altLang="en-US" b="1" dirty="0">
                <a:solidFill>
                  <a:schemeClr val="accent3">
                    <a:lumMod val="50000"/>
                  </a:schemeClr>
                </a:solidFill>
              </a:rPr>
              <a:t>餐厅食物浪费减少</a:t>
            </a:r>
            <a:r>
              <a:rPr lang="en-US" altLang="en-US" b="1" dirty="0">
                <a:solidFill>
                  <a:schemeClr val="accent3">
                    <a:lumMod val="50000"/>
                  </a:schemeClr>
                </a:solidFill>
              </a:rPr>
              <a:t>15%</a:t>
            </a:r>
            <a:r>
              <a:rPr lang="zh-CN" altLang="en-US" b="1" dirty="0">
                <a:solidFill>
                  <a:schemeClr val="accent3">
                    <a:lumMod val="50000"/>
                  </a:schemeClr>
                </a:solidFill>
              </a:rPr>
              <a:t>。</a:t>
            </a:r>
            <a:endParaRPr lang="zh-CN" altLang="en-US" b="1" dirty="0">
              <a:solidFill>
                <a:schemeClr val="accent3">
                  <a:lumMod val="50000"/>
                </a:schemeClr>
              </a:solidFill>
            </a:endParaRPr>
          </a:p>
        </p:txBody>
      </p:sp>
      <p:sp>
        <p:nvSpPr>
          <p:cNvPr id="7" name="Text 5"/>
          <p:cNvSpPr/>
          <p:nvPr/>
        </p:nvSpPr>
        <p:spPr>
          <a:xfrm>
            <a:off x="793790" y="4813459"/>
            <a:ext cx="6244709" cy="362903"/>
          </a:xfrm>
          <a:prstGeom prst="rect">
            <a:avLst/>
          </a:prstGeom>
          <a:noFill/>
        </p:spPr>
        <p:txBody>
          <a:bodyPr wrap="none" lIns="0" tIns="0" rIns="0" bIns="0" rtlCol="0" anchor="t"/>
          <a:lstStyle/>
          <a:p>
            <a:pPr marL="342900" indent="-342900" algn="l">
              <a:lnSpc>
                <a:spcPts val="2850"/>
              </a:lnSpc>
              <a:buSzPct val="100000"/>
              <a:buChar char="•"/>
            </a:pPr>
            <a:r>
              <a:rPr lang="zh-CN" altLang="en-US" b="1" dirty="0">
                <a:solidFill>
                  <a:schemeClr val="accent3">
                    <a:lumMod val="50000"/>
                  </a:schemeClr>
                </a:solidFill>
                <a:latin typeface="Gelasio" pitchFamily="34" charset="0"/>
                <a:ea typeface="Gelasio" pitchFamily="34" charset="-122"/>
                <a:cs typeface="Gelasio" pitchFamily="34" charset="-120"/>
              </a:rPr>
              <a:t>增强学生的职业准备</a:t>
            </a:r>
            <a:r>
              <a:rPr lang="en-US" sz="1750" dirty="0">
                <a:solidFill>
                  <a:srgbClr val="746558"/>
                </a:solidFill>
                <a:latin typeface="Gelasio" pitchFamily="34" charset="0"/>
                <a:ea typeface="Gelasio" pitchFamily="34" charset="-122"/>
                <a:cs typeface="Gelasio" pitchFamily="34" charset="-120"/>
              </a:rPr>
              <a:t>.</a:t>
            </a:r>
            <a:endParaRPr lang="en-US" sz="1750" dirty="0"/>
          </a:p>
        </p:txBody>
      </p:sp>
      <p:sp>
        <p:nvSpPr>
          <p:cNvPr id="8" name="Text 6"/>
          <p:cNvSpPr/>
          <p:nvPr/>
        </p:nvSpPr>
        <p:spPr>
          <a:xfrm>
            <a:off x="7599521" y="2905720"/>
            <a:ext cx="3236238" cy="354330"/>
          </a:xfrm>
          <a:prstGeom prst="rect">
            <a:avLst/>
          </a:prstGeom>
          <a:noFill/>
        </p:spPr>
        <p:txBody>
          <a:bodyPr wrap="none" lIns="0" tIns="0" rIns="0" bIns="0" rtlCol="0" anchor="t"/>
          <a:lstStyle/>
          <a:p>
            <a:pPr marL="0" indent="0" algn="l">
              <a:lnSpc>
                <a:spcPts val="2750"/>
              </a:lnSpc>
              <a:buNone/>
            </a:pPr>
            <a:r>
              <a:rPr lang="zh-CN" altLang="en-US" sz="2200" b="1" dirty="0">
                <a:solidFill>
                  <a:schemeClr val="accent3">
                    <a:lumMod val="50000"/>
                  </a:schemeClr>
                </a:solidFill>
              </a:rPr>
              <a:t>概算金额（元）</a:t>
            </a:r>
            <a:endParaRPr lang="zh-CN" altLang="en-US" sz="2200" b="1" dirty="0">
              <a:solidFill>
                <a:schemeClr val="accent3">
                  <a:lumMod val="50000"/>
                </a:schemeClr>
              </a:solidFill>
            </a:endParaRPr>
          </a:p>
        </p:txBody>
      </p:sp>
      <p:sp>
        <p:nvSpPr>
          <p:cNvPr id="9" name="Text 7"/>
          <p:cNvSpPr/>
          <p:nvPr/>
        </p:nvSpPr>
        <p:spPr>
          <a:xfrm>
            <a:off x="7599521" y="3486864"/>
            <a:ext cx="6244709" cy="362903"/>
          </a:xfrm>
          <a:prstGeom prst="rect">
            <a:avLst/>
          </a:prstGeom>
          <a:noFill/>
        </p:spPr>
        <p:txBody>
          <a:bodyPr wrap="none" lIns="0" tIns="0" rIns="0" bIns="0" rtlCol="0" anchor="t"/>
          <a:lstStyle/>
          <a:p>
            <a:pPr marL="342900" indent="-342900" algn="l">
              <a:lnSpc>
                <a:spcPts val="2850"/>
              </a:lnSpc>
              <a:buSzPct val="100000"/>
              <a:buChar char="•"/>
            </a:pPr>
            <a:r>
              <a:rPr lang="zh-CN" altLang="en-US" b="1" dirty="0">
                <a:solidFill>
                  <a:schemeClr val="accent3">
                    <a:lumMod val="50000"/>
                  </a:schemeClr>
                </a:solidFill>
              </a:rPr>
              <a:t>云服务</a:t>
            </a:r>
            <a:r>
              <a:rPr lang="en-US" altLang="en-US" b="1" dirty="0">
                <a:solidFill>
                  <a:schemeClr val="accent3">
                    <a:lumMod val="50000"/>
                  </a:schemeClr>
                </a:solidFill>
              </a:rPr>
              <a:t> (Firebase)</a:t>
            </a:r>
            <a:r>
              <a:rPr lang="zh-CN" altLang="en-US" b="1" dirty="0">
                <a:solidFill>
                  <a:schemeClr val="accent3">
                    <a:lumMod val="50000"/>
                  </a:schemeClr>
                </a:solidFill>
              </a:rPr>
              <a:t>：</a:t>
            </a:r>
            <a:r>
              <a:rPr lang="en-US" altLang="en-US" b="1" dirty="0">
                <a:solidFill>
                  <a:schemeClr val="accent3">
                    <a:lumMod val="50000"/>
                  </a:schemeClr>
                </a:solidFill>
              </a:rPr>
              <a:t>50+</a:t>
            </a:r>
            <a:endParaRPr lang="en-US" altLang="en-US" b="1" dirty="0">
              <a:solidFill>
                <a:schemeClr val="accent3">
                  <a:lumMod val="50000"/>
                </a:schemeClr>
              </a:solidFill>
            </a:endParaRPr>
          </a:p>
        </p:txBody>
      </p:sp>
      <p:sp>
        <p:nvSpPr>
          <p:cNvPr id="10" name="Text 8"/>
          <p:cNvSpPr/>
          <p:nvPr/>
        </p:nvSpPr>
        <p:spPr>
          <a:xfrm>
            <a:off x="7599521" y="3929063"/>
            <a:ext cx="6244709" cy="362903"/>
          </a:xfrm>
          <a:prstGeom prst="rect">
            <a:avLst/>
          </a:prstGeom>
          <a:noFill/>
        </p:spPr>
        <p:txBody>
          <a:bodyPr wrap="none" lIns="0" tIns="0" rIns="0" bIns="0" rtlCol="0" anchor="t"/>
          <a:lstStyle/>
          <a:p>
            <a:pPr marL="342900" indent="-342900" algn="l">
              <a:lnSpc>
                <a:spcPts val="2850"/>
              </a:lnSpc>
              <a:buSzPct val="100000"/>
              <a:buChar char="•"/>
            </a:pPr>
            <a:r>
              <a:rPr lang="en-US" altLang="en-US" b="1" dirty="0">
                <a:solidFill>
                  <a:schemeClr val="accent3">
                    <a:lumMod val="50000"/>
                  </a:schemeClr>
                </a:solidFill>
              </a:rPr>
              <a:t>API </a:t>
            </a:r>
            <a:r>
              <a:rPr lang="zh-CN" altLang="en-US" b="1" dirty="0">
                <a:solidFill>
                  <a:schemeClr val="accent3">
                    <a:lumMod val="50000"/>
                  </a:schemeClr>
                </a:solidFill>
              </a:rPr>
              <a:t>许可证（百度地图）：</a:t>
            </a:r>
            <a:r>
              <a:rPr lang="en-US" altLang="en-US" b="1" dirty="0">
                <a:solidFill>
                  <a:schemeClr val="accent3">
                    <a:lumMod val="50000"/>
                  </a:schemeClr>
                </a:solidFill>
              </a:rPr>
              <a:t>50+</a:t>
            </a:r>
            <a:endParaRPr lang="en-US" altLang="en-US" b="1" dirty="0">
              <a:solidFill>
                <a:schemeClr val="accent3">
                  <a:lumMod val="50000"/>
                </a:schemeClr>
              </a:solidFill>
            </a:endParaRPr>
          </a:p>
        </p:txBody>
      </p:sp>
      <p:sp>
        <p:nvSpPr>
          <p:cNvPr id="11" name="Text 9"/>
          <p:cNvSpPr/>
          <p:nvPr/>
        </p:nvSpPr>
        <p:spPr>
          <a:xfrm>
            <a:off x="7599521" y="4371261"/>
            <a:ext cx="6244709" cy="362903"/>
          </a:xfrm>
          <a:prstGeom prst="rect">
            <a:avLst/>
          </a:prstGeom>
          <a:noFill/>
        </p:spPr>
        <p:txBody>
          <a:bodyPr wrap="none" lIns="0" tIns="0" rIns="0" bIns="0" rtlCol="0" anchor="t"/>
          <a:lstStyle/>
          <a:p>
            <a:pPr marL="342900" indent="-342900" algn="l">
              <a:lnSpc>
                <a:spcPts val="2850"/>
              </a:lnSpc>
              <a:buSzPct val="100000"/>
              <a:buChar char="•"/>
            </a:pPr>
            <a:r>
              <a:rPr lang="zh-CN" altLang="en-US" b="1" dirty="0">
                <a:solidFill>
                  <a:schemeClr val="accent3">
                    <a:lumMod val="50000"/>
                  </a:schemeClr>
                </a:solidFill>
              </a:rPr>
              <a:t>总计：</a:t>
            </a:r>
            <a:r>
              <a:rPr lang="en-US" altLang="en-US" b="1" dirty="0">
                <a:solidFill>
                  <a:schemeClr val="accent3">
                    <a:lumMod val="50000"/>
                  </a:schemeClr>
                </a:solidFill>
              </a:rPr>
              <a:t>100+</a:t>
            </a:r>
            <a:endParaRPr lang="en-US" altLang="en-US" b="1" dirty="0">
              <a:solidFill>
                <a:schemeClr val="accent3">
                  <a:lumMod val="50000"/>
                </a:schemeClr>
              </a:solidFill>
            </a:endParaRPr>
          </a:p>
        </p:txBody>
      </p:sp>
      <p:sp>
        <p:nvSpPr>
          <p:cNvPr id="12" name="Text 10"/>
          <p:cNvSpPr/>
          <p:nvPr/>
        </p:nvSpPr>
        <p:spPr>
          <a:xfrm>
            <a:off x="793790" y="5510808"/>
            <a:ext cx="13042821" cy="1088708"/>
          </a:xfrm>
          <a:prstGeom prst="rect">
            <a:avLst/>
          </a:prstGeom>
          <a:noFill/>
        </p:spPr>
        <p:txBody>
          <a:bodyPr wrap="square" lIns="0" tIns="0" rIns="0" bIns="0" rtlCol="0" anchor="t"/>
          <a:lstStyle/>
          <a:p>
            <a:pPr marL="0" indent="0">
              <a:lnSpc>
                <a:spcPts val="2850"/>
              </a:lnSpc>
              <a:buNone/>
            </a:pPr>
            <a:r>
              <a:rPr lang="en-US" altLang="en-US" sz="2000" b="1" dirty="0">
                <a:solidFill>
                  <a:schemeClr val="accent3">
                    <a:lumMod val="50000"/>
                  </a:schemeClr>
                </a:solidFill>
              </a:rPr>
              <a:t>SmartCampusCompass </a:t>
            </a:r>
            <a:r>
              <a:rPr lang="zh-CN" altLang="en-US" sz="2000" b="1" dirty="0">
                <a:solidFill>
                  <a:schemeClr val="accent3">
                    <a:lumMod val="50000"/>
                  </a:schemeClr>
                </a:solidFill>
              </a:rPr>
              <a:t>旨在显著改善赣南师范大学的校园生活。凭借团队的技能、免费访问</a:t>
            </a:r>
            <a:r>
              <a:rPr lang="en-US" altLang="en-US" sz="2000" b="1" dirty="0">
                <a:solidFill>
                  <a:schemeClr val="accent3">
                    <a:lumMod val="50000"/>
                  </a:schemeClr>
                </a:solidFill>
              </a:rPr>
              <a:t> Firebase </a:t>
            </a:r>
            <a:r>
              <a:rPr lang="zh-CN" altLang="en-US" sz="2000" b="1" dirty="0">
                <a:solidFill>
                  <a:schemeClr val="accent3">
                    <a:lumMod val="50000"/>
                  </a:schemeClr>
                </a:solidFill>
              </a:rPr>
              <a:t>和</a:t>
            </a:r>
            <a:r>
              <a:rPr lang="en-US" altLang="en-US" sz="2000" b="1" dirty="0">
                <a:solidFill>
                  <a:schemeClr val="accent3">
                    <a:lumMod val="50000"/>
                  </a:schemeClr>
                </a:solidFill>
              </a:rPr>
              <a:t> Google Cloud API </a:t>
            </a:r>
            <a:r>
              <a:rPr lang="zh-CN" altLang="en-US" sz="2000" b="1" dirty="0">
                <a:solidFill>
                  <a:schemeClr val="accent3">
                    <a:lumMod val="50000"/>
                  </a:schemeClr>
                </a:solidFill>
              </a:rPr>
              <a:t>以及模块化开发计划，该项目是可行的。通过模块化开发、</a:t>
            </a:r>
            <a:r>
              <a:rPr lang="en-US" altLang="en-US" sz="2000" b="1" dirty="0">
                <a:solidFill>
                  <a:schemeClr val="accent3">
                    <a:lumMod val="50000"/>
                  </a:schemeClr>
                </a:solidFill>
              </a:rPr>
              <a:t>Firebase </a:t>
            </a:r>
            <a:r>
              <a:rPr lang="zh-CN" altLang="en-US" sz="2000" b="1" dirty="0">
                <a:solidFill>
                  <a:schemeClr val="accent3">
                    <a:lumMod val="50000"/>
                  </a:schemeClr>
                </a:solidFill>
              </a:rPr>
              <a:t>安全规则和敏捷冲刺，风险将得到缓解。</a:t>
            </a:r>
            <a:endParaRPr lang="zh-CN" altLang="en-US" sz="2000" b="1" dirty="0">
              <a:solidFill>
                <a:schemeClr val="accent3">
                  <a:lumMod val="50000"/>
                </a:schemeClr>
              </a:solidFill>
            </a:endParaRPr>
          </a:p>
        </p:txBody>
      </p:sp>
      <p:pic>
        <p:nvPicPr>
          <p:cNvPr id="13" name="Picture 12" descr="Picture1"/>
          <p:cNvPicPr>
            <a:picLocks noChangeAspect="1"/>
          </p:cNvPicPr>
          <p:nvPr/>
        </p:nvPicPr>
        <p:blipFill>
          <a:blip r:embed="rId1"/>
          <a:stretch>
            <a:fillRect/>
          </a:stretch>
        </p:blipFill>
        <p:spPr>
          <a:xfrm>
            <a:off x="12706350" y="7677150"/>
            <a:ext cx="1924050" cy="5524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2"/>
            <p:custDataLst>
              <p:tags r:id="rId1"/>
            </p:custDataLst>
          </p:nvPr>
        </p:nvSpPr>
        <p:spPr>
          <a:xfrm>
            <a:off x="5032375" y="755015"/>
            <a:ext cx="3629660" cy="2244090"/>
          </a:xfrm>
        </p:spPr>
        <p:txBody>
          <a:bodyPr>
            <a:normAutofit/>
          </a:bodyPr>
          <a:lstStyle/>
          <a:p>
            <a:r>
              <a:rPr lang="zh-CN" altLang="en-US"/>
              <a:t>谢谢</a:t>
            </a:r>
            <a:endParaRPr lang="zh-CN" altLang="en-US"/>
          </a:p>
        </p:txBody>
      </p:sp>
      <p:sp>
        <p:nvSpPr>
          <p:cNvPr id="5" name="文本占位符 4"/>
          <p:cNvSpPr>
            <a:spLocks noGrp="1"/>
          </p:cNvSpPr>
          <p:nvPr>
            <p:ph type="body" idx="1"/>
            <p:custDataLst>
              <p:tags r:id="rId2"/>
            </p:custDataLst>
          </p:nvPr>
        </p:nvSpPr>
        <p:spPr>
          <a:xfrm>
            <a:off x="11747373" y="175260"/>
            <a:ext cx="2882646" cy="579882"/>
          </a:xfrm>
          <a:solidFill>
            <a:srgbClr val="000000">
              <a:alpha val="0"/>
            </a:srgbClr>
          </a:solidFill>
          <a:ln>
            <a:solidFill>
              <a:schemeClr val="accent1"/>
            </a:solidFill>
          </a:ln>
        </p:spPr>
        <p:txBody>
          <a:bodyPr>
            <a:normAutofit fontScale="90000"/>
          </a:bodyPr>
          <a:lstStyle/>
          <a:p>
            <a:r>
              <a:rPr lang="en-US" altLang="en-US">
                <a:solidFill>
                  <a:schemeClr val="bg2">
                    <a:lumMod val="50000"/>
                  </a:schemeClr>
                </a:solidFill>
              </a:rPr>
              <a:t>HyperNova Studios</a:t>
            </a:r>
            <a:r>
              <a:rPr lang="en-US">
                <a:solidFill>
                  <a:schemeClr val="bg2">
                    <a:lumMod val="50000"/>
                  </a:schemeClr>
                </a:solidFill>
              </a:rPr>
              <a:t>.</a:t>
            </a:r>
            <a:endParaRPr lang="en-US">
              <a:solidFill>
                <a:schemeClr val="bg2">
                  <a:lumMod val="50000"/>
                </a:schemeClr>
              </a:solidFill>
            </a:endParaRPr>
          </a:p>
        </p:txBody>
      </p:sp>
      <p:sp>
        <p:nvSpPr>
          <p:cNvPr id="3" name="文本占位符 2"/>
          <p:cNvSpPr>
            <a:spLocks noGrp="1"/>
          </p:cNvSpPr>
          <p:nvPr>
            <p:custDataLst>
              <p:tags r:id="rId3"/>
            </p:custDataLst>
          </p:nvPr>
        </p:nvSpPr>
        <p:spPr>
          <a:xfrm>
            <a:off x="741045" y="4544060"/>
            <a:ext cx="4010660" cy="1143000"/>
          </a:xfrm>
          <a:prstGeom prst="rect">
            <a:avLst/>
          </a:prstGeom>
          <a:noFill/>
          <a:ln>
            <a:noFill/>
            <a:prstDash val="sysDash"/>
          </a:ln>
        </p:spPr>
        <p:txBody>
          <a:bodyPr vert="horz" wrap="square" lIns="91440" tIns="45720" rIns="91440" bIns="45720" rtlCol="0" anchor="t">
            <a:noAutofit/>
          </a:bodyPr>
          <a:lstStyle>
            <a:lvl1pPr marL="0" marR="0" lvl="0" indent="-274320" algn="l" defTabSz="914400" rtl="0" eaLnBrk="1" fontAlgn="auto" latinLnBrk="0" hangingPunct="1">
              <a:lnSpc>
                <a:spcPct val="100000"/>
              </a:lnSpc>
              <a:spcBef>
                <a:spcPts val="0"/>
              </a:spcBef>
              <a:spcAft>
                <a:spcPts val="1000"/>
              </a:spcAft>
              <a:buClrTx/>
              <a:buSzTx/>
              <a:buFontTx/>
              <a:buNone/>
              <a:defRPr kumimoji="0" lang="en-US" sz="1920" b="0" i="0" u="none" strike="noStrike" kern="1200" cap="none" spc="0" normalizeH="0" baseline="0" noProof="1" dirty="0" smtClean="0">
                <a:ln>
                  <a:noFill/>
                  <a:prstDash val="sysDot"/>
                </a:ln>
                <a:solidFill>
                  <a:schemeClr val="tx1">
                    <a:lumMod val="50000"/>
                    <a:lumOff val="50000"/>
                  </a:schemeClr>
                </a:solidFill>
                <a:uFillTx/>
                <a:latin typeface="+mj-lt"/>
                <a:sym typeface="+mn-ea"/>
              </a:defRPr>
            </a:lvl1pPr>
            <a:lvl2pPr marL="822960" indent="-274320" algn="l" defTabSz="1097280" rtl="0" eaLnBrk="1" fontAlgn="auto" latinLnBrk="0" hangingPunct="1">
              <a:lnSpc>
                <a:spcPct val="120000"/>
              </a:lnSpc>
              <a:spcBef>
                <a:spcPts val="0"/>
              </a:spcBef>
              <a:spcAft>
                <a:spcPts val="600"/>
              </a:spcAft>
              <a:buFont typeface="Arial" panose="020B0604020202020204" pitchFamily="34" charset="0"/>
              <a:buChar char="●"/>
              <a:tabLst>
                <a:tab pos="1931670" algn="l"/>
                <a:tab pos="1931670" algn="l"/>
                <a:tab pos="1931670" algn="l"/>
                <a:tab pos="1931670" algn="l"/>
              </a:tabLst>
              <a:defRPr kumimoji="0" lang="en-US" sz="1920" b="0" i="0" u="none" strike="noStrike" kern="1200" cap="none" spc="150" normalizeH="0" baseline="0" smtClean="0">
                <a:solidFill>
                  <a:schemeClr val="tx1">
                    <a:lumMod val="65000"/>
                    <a:lumOff val="35000"/>
                  </a:schemeClr>
                </a:solidFill>
                <a:uFillTx/>
                <a:latin typeface="+mn-ea"/>
              </a:defRPr>
            </a:lvl2pPr>
            <a:lvl3pPr marL="1371600" indent="-274320" algn="l" defTabSz="1097280" rtl="0" eaLnBrk="1" fontAlgn="auto" latinLnBrk="0" hangingPunct="1">
              <a:lnSpc>
                <a:spcPct val="120000"/>
              </a:lnSpc>
              <a:spcBef>
                <a:spcPts val="0"/>
              </a:spcBef>
              <a:spcAft>
                <a:spcPts val="600"/>
              </a:spcAft>
              <a:buFont typeface="Arial" panose="020B0604020202020204" pitchFamily="34" charset="0"/>
              <a:buChar char="●"/>
              <a:defRPr kumimoji="0" lang="en-US" sz="1920" b="0" i="0" u="none" strike="noStrike" kern="1200" cap="none" spc="150" normalizeH="0" baseline="0" smtClean="0">
                <a:solidFill>
                  <a:schemeClr val="tx1">
                    <a:lumMod val="65000"/>
                    <a:lumOff val="35000"/>
                  </a:schemeClr>
                </a:solidFill>
                <a:uFillTx/>
                <a:latin typeface="+mn-ea"/>
              </a:defRPr>
            </a:lvl3pPr>
            <a:lvl4pPr marL="1920240" indent="-274320" algn="l" defTabSz="1097280" rtl="0" eaLnBrk="1" fontAlgn="auto" latinLnBrk="0" hangingPunct="1">
              <a:lnSpc>
                <a:spcPct val="120000"/>
              </a:lnSpc>
              <a:spcBef>
                <a:spcPts val="0"/>
              </a:spcBef>
              <a:spcAft>
                <a:spcPts val="300"/>
              </a:spcAft>
              <a:buFont typeface="Wingdings" panose="05000000000000000000" charset="0"/>
              <a:buChar char=""/>
              <a:defRPr kumimoji="0" lang="en-US" sz="1680" b="0" i="0" u="none" strike="noStrike" kern="1200" cap="none" spc="150" normalizeH="0" baseline="0" smtClean="0">
                <a:solidFill>
                  <a:schemeClr val="tx1">
                    <a:lumMod val="65000"/>
                    <a:lumOff val="35000"/>
                  </a:schemeClr>
                </a:solidFill>
                <a:uFillTx/>
                <a:latin typeface="+mn-ea"/>
              </a:defRPr>
            </a:lvl4pPr>
            <a:lvl5pPr marL="2468880" indent="-274320" algn="l" defTabSz="1097280" rtl="0" eaLnBrk="1" fontAlgn="auto" latinLnBrk="0" hangingPunct="1">
              <a:lnSpc>
                <a:spcPct val="120000"/>
              </a:lnSpc>
              <a:spcBef>
                <a:spcPts val="0"/>
              </a:spcBef>
              <a:spcAft>
                <a:spcPts val="300"/>
              </a:spcAft>
              <a:buFont typeface="Arial" panose="020B0604020202020204" pitchFamily="34" charset="0"/>
              <a:buChar char="•"/>
              <a:defRPr kumimoji="0" lang="en-US" sz="1680" b="0" i="0" u="none" strike="noStrike" kern="1200" cap="none" spc="150" normalizeH="0" baseline="0" smtClean="0">
                <a:solidFill>
                  <a:schemeClr val="tx1">
                    <a:lumMod val="65000"/>
                    <a:lumOff val="35000"/>
                  </a:schemeClr>
                </a:solidFill>
                <a:uFillTx/>
                <a:latin typeface="+mn-ea"/>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9pPr>
          </a:lstStyle>
          <a:p>
            <a:r>
              <a:rPr lang="en-US" altLang="en-US" sz="1600" b="1"/>
              <a:t>[Afser Seddek Tasfe Dhali (</a:t>
            </a:r>
            <a:r>
              <a:rPr lang="zh-CN" altLang="en-US" sz="1600" b="1"/>
              <a:t>贾威医</a:t>
            </a:r>
            <a:r>
              <a:rPr lang="en-US" altLang="en-US" sz="1600" b="1"/>
              <a:t>)]</a:t>
            </a:r>
            <a:endParaRPr lang="en-US" altLang="en-US" sz="1600" b="1"/>
          </a:p>
          <a:p>
            <a:r>
              <a:rPr lang="en-US" altLang="en-US" sz="1600" b="1"/>
              <a:t>[Team Lead, HyperNova Studios]</a:t>
            </a:r>
            <a:endParaRPr lang="en-US" altLang="en-US" sz="1600" b="1"/>
          </a:p>
          <a:p>
            <a:r>
              <a:rPr lang="en-US" altLang="en-US" sz="1600" b="1"/>
              <a:t>[Email: tasfeafseramv@gmail.com| Phone: +86 13247776980]</a:t>
            </a:r>
            <a:endParaRPr lang="en-US" altLang="en-US" sz="1600" b="1"/>
          </a:p>
        </p:txBody>
      </p:sp>
      <p:sp>
        <p:nvSpPr>
          <p:cNvPr id="2" name="文本占位符 4"/>
          <p:cNvSpPr>
            <a:spLocks noGrp="1"/>
          </p:cNvSpPr>
          <p:nvPr>
            <p:custDataLst>
              <p:tags r:id="rId4"/>
            </p:custDataLst>
          </p:nvPr>
        </p:nvSpPr>
        <p:spPr>
          <a:xfrm>
            <a:off x="741299" y="3349625"/>
            <a:ext cx="2883408" cy="579882"/>
          </a:xfrm>
          <a:prstGeom prst="roundRect">
            <a:avLst>
              <a:gd name="adj" fmla="val 21300"/>
            </a:avLst>
          </a:prstGeom>
          <a:gradFill>
            <a:gsLst>
              <a:gs pos="100000">
                <a:schemeClr val="accent2"/>
              </a:gs>
              <a:gs pos="0">
                <a:schemeClr val="accent1"/>
              </a:gs>
            </a:gsLst>
            <a:lin ang="10800000" scaled="1"/>
          </a:gradFill>
          <a:ln>
            <a:noFill/>
            <a:prstDash val="solid"/>
          </a:ln>
          <a:effectLst>
            <a:outerShdw blurRad="165100" dist="38100" dir="5400000" sx="97000" sy="97000" algn="t" rotWithShape="0">
              <a:schemeClr val="bg2">
                <a:lumMod val="50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compatLnSpc="1">
            <a:noAutofit/>
          </a:bodyPr>
          <a:lstStyle>
            <a:lvl1pPr marL="0" marR="0" lvl="0" indent="-274320" algn="ctr" defTabSz="914400" rtl="0" eaLnBrk="1" fontAlgn="auto" latinLnBrk="0" hangingPunct="1">
              <a:lnSpc>
                <a:spcPct val="100000"/>
              </a:lnSpc>
              <a:spcBef>
                <a:spcPts val="0"/>
              </a:spcBef>
              <a:spcAft>
                <a:spcPts val="1000"/>
              </a:spcAft>
              <a:buClrTx/>
              <a:buSzTx/>
              <a:buFontTx/>
              <a:buNone/>
              <a:defRPr kumimoji="0" lang="en-US" sz="2160" b="0" i="0" u="none" strike="noStrike" kern="1200" cap="none" spc="0" normalizeH="0" baseline="0" noProof="1" smtClean="0">
                <a:ln>
                  <a:noFill/>
                  <a:prstDash val="sysDot"/>
                </a:ln>
                <a:solidFill>
                  <a:schemeClr val="lt1">
                    <a:lumMod val="100000"/>
                  </a:schemeClr>
                </a:solidFill>
                <a:uFillTx/>
                <a:latin typeface="+mn-lt"/>
                <a:sym typeface="+mn-ea"/>
              </a:defRPr>
            </a:lvl1pPr>
            <a:lvl2pPr marL="822960" indent="-274320" algn="l" defTabSz="1097280" rtl="0" eaLnBrk="1" fontAlgn="auto" latinLnBrk="0" hangingPunct="1">
              <a:lnSpc>
                <a:spcPct val="120000"/>
              </a:lnSpc>
              <a:spcBef>
                <a:spcPts val="0"/>
              </a:spcBef>
              <a:spcAft>
                <a:spcPts val="600"/>
              </a:spcAft>
              <a:buFont typeface="Arial" panose="020B0604020202020204" pitchFamily="34" charset="0"/>
              <a:buChar char="●"/>
              <a:tabLst>
                <a:tab pos="1931670" algn="l"/>
                <a:tab pos="1931670" algn="l"/>
                <a:tab pos="1931670" algn="l"/>
                <a:tab pos="1931670" algn="l"/>
              </a:tabLst>
              <a:defRPr kumimoji="0" lang="en-US" sz="1920" b="0" i="0" u="none" strike="noStrike" kern="1200" cap="none" spc="150" normalizeH="0" baseline="0" smtClean="0">
                <a:solidFill>
                  <a:schemeClr val="tx1">
                    <a:lumMod val="65000"/>
                    <a:lumOff val="35000"/>
                  </a:schemeClr>
                </a:solidFill>
                <a:uFillTx/>
                <a:latin typeface="+mn-ea"/>
              </a:defRPr>
            </a:lvl2pPr>
            <a:lvl3pPr marL="1371600" indent="-274320" algn="l" defTabSz="1097280" rtl="0" eaLnBrk="1" fontAlgn="auto" latinLnBrk="0" hangingPunct="1">
              <a:lnSpc>
                <a:spcPct val="120000"/>
              </a:lnSpc>
              <a:spcBef>
                <a:spcPts val="0"/>
              </a:spcBef>
              <a:spcAft>
                <a:spcPts val="600"/>
              </a:spcAft>
              <a:buFont typeface="Arial" panose="020B0604020202020204" pitchFamily="34" charset="0"/>
              <a:buChar char="●"/>
              <a:defRPr kumimoji="0" lang="en-US" sz="1920" b="0" i="0" u="none" strike="noStrike" kern="1200" cap="none" spc="150" normalizeH="0" baseline="0" smtClean="0">
                <a:solidFill>
                  <a:schemeClr val="tx1">
                    <a:lumMod val="65000"/>
                    <a:lumOff val="35000"/>
                  </a:schemeClr>
                </a:solidFill>
                <a:uFillTx/>
                <a:latin typeface="+mn-ea"/>
              </a:defRPr>
            </a:lvl3pPr>
            <a:lvl4pPr marL="1920240" indent="-274320" algn="l" defTabSz="1097280" rtl="0" eaLnBrk="1" fontAlgn="auto" latinLnBrk="0" hangingPunct="1">
              <a:lnSpc>
                <a:spcPct val="120000"/>
              </a:lnSpc>
              <a:spcBef>
                <a:spcPts val="0"/>
              </a:spcBef>
              <a:spcAft>
                <a:spcPts val="300"/>
              </a:spcAft>
              <a:buFont typeface="Wingdings" panose="05000000000000000000" charset="0"/>
              <a:buChar char=""/>
              <a:defRPr kumimoji="0" lang="en-US" sz="1680" b="0" i="0" u="none" strike="noStrike" kern="1200" cap="none" spc="150" normalizeH="0" baseline="0" smtClean="0">
                <a:solidFill>
                  <a:schemeClr val="tx1">
                    <a:lumMod val="65000"/>
                    <a:lumOff val="35000"/>
                  </a:schemeClr>
                </a:solidFill>
                <a:uFillTx/>
                <a:latin typeface="+mn-ea"/>
              </a:defRPr>
            </a:lvl4pPr>
            <a:lvl5pPr marL="2468880" indent="-274320" algn="l" defTabSz="1097280" rtl="0" eaLnBrk="1" fontAlgn="auto" latinLnBrk="0" hangingPunct="1">
              <a:lnSpc>
                <a:spcPct val="120000"/>
              </a:lnSpc>
              <a:spcBef>
                <a:spcPts val="0"/>
              </a:spcBef>
              <a:spcAft>
                <a:spcPts val="300"/>
              </a:spcAft>
              <a:buFont typeface="Arial" panose="020B0604020202020204" pitchFamily="34" charset="0"/>
              <a:buChar char="•"/>
              <a:defRPr kumimoji="0" lang="en-US" sz="1680" b="0" i="0" u="none" strike="noStrike" kern="1200" cap="none" spc="150" normalizeH="0" baseline="0" smtClean="0">
                <a:solidFill>
                  <a:schemeClr val="tx1">
                    <a:lumMod val="65000"/>
                    <a:lumOff val="35000"/>
                  </a:schemeClr>
                </a:solidFill>
                <a:uFillTx/>
                <a:latin typeface="+mn-ea"/>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defRPr>
            </a:lvl9pPr>
          </a:lstStyle>
          <a:p>
            <a:r>
              <a:rPr lang="en-US" altLang="en-US" sz="2800" b="1">
                <a:solidFill>
                  <a:schemeClr val="tx1"/>
                </a:solidFill>
              </a:rPr>
              <a:t>Submitted by:</a:t>
            </a:r>
            <a:endParaRPr lang="en-US" altLang="en-US" sz="2800" b="1">
              <a:solidFill>
                <a:schemeClr val="tx1"/>
              </a:solidFill>
            </a:endParaRPr>
          </a:p>
        </p:txBody>
      </p:sp>
      <p:sp>
        <p:nvSpPr>
          <p:cNvPr id="6" name="Snip Single Corner Rectangle 5"/>
          <p:cNvSpPr/>
          <p:nvPr/>
        </p:nvSpPr>
        <p:spPr>
          <a:xfrm>
            <a:off x="741045" y="4279900"/>
            <a:ext cx="4267835" cy="2004060"/>
          </a:xfrm>
          <a:prstGeom prst="snip1Rect">
            <a:avLst/>
          </a:prstGeom>
          <a:noFill/>
          <a:ln w="38100"/>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ustDataLst>
      <p:tags r:id="rId5"/>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95430" y="838875"/>
            <a:ext cx="7556421" cy="1700927"/>
          </a:xfrm>
          <a:prstGeom prst="rect">
            <a:avLst/>
          </a:prstGeom>
          <a:noFill/>
        </p:spPr>
        <p:txBody>
          <a:bodyPr wrap="square" lIns="0" tIns="0" rIns="0" bIns="0" rtlCol="0" anchor="t"/>
          <a:lstStyle/>
          <a:p>
            <a:pPr marL="0" indent="0">
              <a:lnSpc>
                <a:spcPts val="4450"/>
              </a:lnSpc>
              <a:buNone/>
            </a:pPr>
            <a:r>
              <a:rPr lang="en-US" sz="3550" b="1" dirty="0">
                <a:solidFill>
                  <a:srgbClr val="484237"/>
                </a:solidFill>
                <a:latin typeface="Gelasio Semi Bold" pitchFamily="34" charset="0"/>
                <a:ea typeface="Gelasio Semi Bold" pitchFamily="34" charset="-122"/>
                <a:cs typeface="Gelasio Semi Bold" pitchFamily="34" charset="-120"/>
              </a:rPr>
              <a:t>SmartCampusCompass:</a:t>
            </a:r>
            <a:r>
              <a:rPr lang="en-US" sz="3550" dirty="0">
                <a:solidFill>
                  <a:srgbClr val="484237"/>
                </a:solidFill>
                <a:latin typeface="Gelasio Semi Bold" pitchFamily="34" charset="0"/>
                <a:ea typeface="Gelasio Semi Bold" pitchFamily="34" charset="-122"/>
                <a:cs typeface="Gelasio Semi Bold" pitchFamily="34" charset="-120"/>
              </a:rPr>
              <a:t>
</a:t>
            </a:r>
            <a:r>
              <a:rPr lang="en-US" sz="3550" b="1" dirty="0">
                <a:solidFill>
                  <a:srgbClr val="484237"/>
                </a:solidFill>
                <a:latin typeface="Gelasio Semi Bold" pitchFamily="34" charset="0"/>
                <a:ea typeface="Gelasio Semi Bold" pitchFamily="34" charset="-122"/>
                <a:cs typeface="Gelasio Semi Bold" pitchFamily="34" charset="-120"/>
              </a:rPr>
              <a:t> </a:t>
            </a:r>
            <a:r>
              <a:rPr lang="zh-CN" altLang="en-US" sz="4000" b="1" dirty="0"/>
              <a:t>综合大学生活助理</a:t>
            </a:r>
            <a:endParaRPr lang="zh-CN" altLang="en-US" sz="4000" b="1" dirty="0"/>
          </a:p>
        </p:txBody>
      </p:sp>
      <p:sp>
        <p:nvSpPr>
          <p:cNvPr id="4" name="Text 1"/>
          <p:cNvSpPr/>
          <p:nvPr/>
        </p:nvSpPr>
        <p:spPr>
          <a:xfrm>
            <a:off x="6280190" y="2986087"/>
            <a:ext cx="7556421" cy="2540318"/>
          </a:xfrm>
          <a:prstGeom prst="rect">
            <a:avLst/>
          </a:prstGeom>
          <a:noFill/>
        </p:spPr>
        <p:txBody>
          <a:bodyPr wrap="square" lIns="0" tIns="0" rIns="0" bIns="0" rtlCol="0" anchor="t"/>
          <a:lstStyle/>
          <a:p>
            <a:pPr marL="0" indent="0">
              <a:lnSpc>
                <a:spcPts val="2850"/>
              </a:lnSpc>
              <a:buNone/>
            </a:pPr>
            <a:r>
              <a:rPr lang="en-US" altLang="en-US" sz="2800" b="1" dirty="0">
                <a:solidFill>
                  <a:srgbClr val="746558"/>
                </a:solidFill>
                <a:latin typeface="Bahnschrift" panose="020B0502040204020203" charset="0"/>
                <a:ea typeface="Gelasio" pitchFamily="34" charset="-122"/>
                <a:cs typeface="Bahnschrift" panose="020B0502040204020203" charset="0"/>
              </a:rPr>
              <a:t>HyperNova Studios </a:t>
            </a:r>
            <a:r>
              <a:rPr lang="zh-CN" altLang="en-US" sz="2800" b="1" dirty="0">
                <a:solidFill>
                  <a:srgbClr val="746558"/>
                </a:solidFill>
                <a:latin typeface="Bahnschrift" panose="020B0502040204020203" charset="0"/>
                <a:ea typeface="Gelasio" pitchFamily="34" charset="-122"/>
                <a:cs typeface="Bahnschrift" panose="020B0502040204020203" charset="0"/>
              </a:rPr>
              <a:t>推出了</a:t>
            </a:r>
            <a:r>
              <a:rPr lang="en-US" altLang="en-US" sz="2800" b="1" dirty="0">
                <a:solidFill>
                  <a:srgbClr val="746558"/>
                </a:solidFill>
                <a:latin typeface="Bahnschrift" panose="020B0502040204020203" charset="0"/>
                <a:ea typeface="Gelasio" pitchFamily="34" charset="-122"/>
                <a:cs typeface="Bahnschrift" panose="020B0502040204020203" charset="0"/>
              </a:rPr>
              <a:t> SmartCampusCompass</a:t>
            </a:r>
            <a:r>
              <a:rPr lang="zh-CN" altLang="en-US" sz="2800" b="1" dirty="0">
                <a:solidFill>
                  <a:srgbClr val="746558"/>
                </a:solidFill>
                <a:latin typeface="Bahnschrift" panose="020B0502040204020203" charset="0"/>
                <a:ea typeface="Gelasio" pitchFamily="34" charset="-122"/>
                <a:cs typeface="Bahnschrift" panose="020B0502040204020203" charset="0"/>
              </a:rPr>
              <a:t>，这是一个旨在改善赣南师范学院大学生活的综合平台。该项目旨在解决学生面临的关键挑战，包括导航困难、失物招领效率低下、食物浪费和职业准备不足。通过将创新模块集成到一个用户友好的应用程序中，</a:t>
            </a:r>
            <a:r>
              <a:rPr lang="en-US" altLang="en-US" sz="2800" b="1" dirty="0">
                <a:solidFill>
                  <a:srgbClr val="746558"/>
                </a:solidFill>
                <a:latin typeface="Bahnschrift" panose="020B0502040204020203" charset="0"/>
                <a:ea typeface="Gelasio" pitchFamily="34" charset="-122"/>
                <a:cs typeface="Bahnschrift" panose="020B0502040204020203" charset="0"/>
              </a:rPr>
              <a:t>SmartCampusCompass </a:t>
            </a:r>
            <a:r>
              <a:rPr lang="zh-CN" altLang="en-US" sz="2800" b="1" dirty="0">
                <a:solidFill>
                  <a:srgbClr val="746558"/>
                </a:solidFill>
                <a:latin typeface="Bahnschrift" panose="020B0502040204020203" charset="0"/>
                <a:ea typeface="Gelasio" pitchFamily="34" charset="-122"/>
                <a:cs typeface="Bahnschrift" panose="020B0502040204020203" charset="0"/>
              </a:rPr>
              <a:t>致力于提高校园效率、学生满意度和环境可持续性</a:t>
            </a:r>
            <a:r>
              <a:rPr lang="en-US" sz="2800" b="1" dirty="0">
                <a:solidFill>
                  <a:srgbClr val="746558"/>
                </a:solidFill>
                <a:latin typeface="Bahnschrift" panose="020B0502040204020203" charset="0"/>
                <a:ea typeface="Gelasio" pitchFamily="34" charset="-122"/>
                <a:cs typeface="Bahnschrift" panose="020B0502040204020203" charset="0"/>
              </a:rPr>
              <a:t>.</a:t>
            </a:r>
            <a:endParaRPr lang="en-US" sz="2800" b="1" dirty="0">
              <a:latin typeface="Bahnschrift" panose="020B0502040204020203" charset="0"/>
              <a:cs typeface="Bahnschrift" panose="020B0502040204020203" charset="0"/>
            </a:endParaRPr>
          </a:p>
        </p:txBody>
      </p:sp>
      <p:sp>
        <p:nvSpPr>
          <p:cNvPr id="5" name="Shape 2"/>
          <p:cNvSpPr/>
          <p:nvPr/>
        </p:nvSpPr>
        <p:spPr>
          <a:xfrm>
            <a:off x="6280190" y="6309003"/>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2"/>
          <a:stretch>
            <a:fillRect/>
          </a:stretch>
        </p:blipFill>
        <p:spPr>
          <a:xfrm>
            <a:off x="6295430" y="6993533"/>
            <a:ext cx="347663" cy="347663"/>
          </a:xfrm>
          <a:prstGeom prst="rect">
            <a:avLst/>
          </a:prstGeom>
        </p:spPr>
      </p:pic>
      <p:sp>
        <p:nvSpPr>
          <p:cNvPr id="7" name="Text 3"/>
          <p:cNvSpPr/>
          <p:nvPr/>
        </p:nvSpPr>
        <p:spPr>
          <a:xfrm>
            <a:off x="6756440" y="6944241"/>
            <a:ext cx="2664857" cy="396835"/>
          </a:xfrm>
          <a:prstGeom prst="rect">
            <a:avLst/>
          </a:prstGeom>
          <a:noFill/>
        </p:spPr>
        <p:txBody>
          <a:bodyPr wrap="none" lIns="0" tIns="0" rIns="0" bIns="0" rtlCol="0" anchor="t"/>
          <a:lstStyle/>
          <a:p>
            <a:pPr marL="0" indent="0" algn="l">
              <a:lnSpc>
                <a:spcPts val="3100"/>
              </a:lnSpc>
              <a:buNone/>
            </a:pPr>
            <a:r>
              <a:rPr lang="en-US" sz="2200" b="1" dirty="0">
                <a:solidFill>
                  <a:srgbClr val="746558"/>
                </a:solidFill>
                <a:latin typeface="Gelasio Bold" pitchFamily="34" charset="0"/>
                <a:ea typeface="Gelasio Bold" pitchFamily="34" charset="-122"/>
                <a:cs typeface="Gelasio Bold" pitchFamily="34" charset="-120"/>
              </a:rPr>
              <a:t>by Cheesenut man</a:t>
            </a:r>
            <a:endParaRPr lang="en-US" sz="2200" dirty="0"/>
          </a:p>
        </p:txBody>
      </p:sp>
      <p:pic>
        <p:nvPicPr>
          <p:cNvPr id="8" name="Picture 7" descr="images"/>
          <p:cNvPicPr>
            <a:picLocks noChangeAspect="1"/>
          </p:cNvPicPr>
          <p:nvPr/>
        </p:nvPicPr>
        <p:blipFill>
          <a:blip r:embed="rId3"/>
          <a:stretch>
            <a:fillRect/>
          </a:stretch>
        </p:blipFill>
        <p:spPr>
          <a:xfrm>
            <a:off x="12741275" y="7714615"/>
            <a:ext cx="1888490" cy="5410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252260" y="644485"/>
            <a:ext cx="11070788" cy="708779"/>
          </a:xfrm>
          <a:prstGeom prst="rect">
            <a:avLst/>
          </a:prstGeom>
          <a:noFill/>
        </p:spPr>
        <p:txBody>
          <a:bodyPr wrap="none" lIns="0" tIns="0" rIns="0" bIns="0" rtlCol="0" anchor="t"/>
          <a:lstStyle/>
          <a:p>
            <a:pPr marL="0" indent="0" algn="l">
              <a:lnSpc>
                <a:spcPts val="5550"/>
              </a:lnSpc>
              <a:buNone/>
            </a:pPr>
            <a:r>
              <a:rPr lang="zh-CN" altLang="en-US" sz="4450" b="1" dirty="0">
                <a:solidFill>
                  <a:srgbClr val="484237"/>
                </a:solidFill>
                <a:latin typeface="Gelasio Semi Bold" pitchFamily="34" charset="0"/>
                <a:ea typeface="Gelasio Semi Bold" pitchFamily="34" charset="-122"/>
                <a:cs typeface="Gelasio Semi Bold" pitchFamily="34" charset="-120"/>
              </a:rPr>
              <a:t>团队介绍</a:t>
            </a:r>
            <a:r>
              <a:rPr lang="en-US" altLang="zh-CN" sz="4450" dirty="0">
                <a:solidFill>
                  <a:srgbClr val="484237"/>
                </a:solidFill>
                <a:latin typeface="Gelasio Semi Bold" pitchFamily="34" charset="0"/>
                <a:ea typeface="Gelasio Semi Bold" pitchFamily="34" charset="-122"/>
                <a:cs typeface="Gelasio Semi Bold" pitchFamily="34" charset="-120"/>
              </a:rPr>
              <a:t>:</a:t>
            </a:r>
            <a:r>
              <a:rPr lang="en-US" sz="4450" dirty="0">
                <a:solidFill>
                  <a:srgbClr val="484237"/>
                </a:solidFill>
                <a:latin typeface="Gelasio Semi Bold" pitchFamily="34" charset="0"/>
                <a:ea typeface="Gelasio Semi Bold" pitchFamily="34" charset="-122"/>
                <a:cs typeface="Gelasio Semi Bold" pitchFamily="34" charset="-120"/>
              </a:rPr>
              <a:t> HyperNova Studios</a:t>
            </a:r>
            <a:endParaRPr lang="en-US" sz="4450" dirty="0"/>
          </a:p>
        </p:txBody>
      </p:sp>
      <p:sp>
        <p:nvSpPr>
          <p:cNvPr id="3" name="Text 1"/>
          <p:cNvSpPr/>
          <p:nvPr/>
        </p:nvSpPr>
        <p:spPr>
          <a:xfrm>
            <a:off x="554395" y="2962275"/>
            <a:ext cx="4643080" cy="354330"/>
          </a:xfrm>
          <a:prstGeom prst="rect">
            <a:avLst/>
          </a:prstGeom>
          <a:noFill/>
        </p:spPr>
        <p:txBody>
          <a:bodyPr wrap="none" lIns="0" tIns="0" rIns="0" bIns="0" rtlCol="0" anchor="t"/>
          <a:lstStyle/>
          <a:p>
            <a:pPr marL="0" indent="0">
              <a:lnSpc>
                <a:spcPts val="2750"/>
              </a:lnSpc>
              <a:buNone/>
            </a:pPr>
            <a:r>
              <a:rPr lang="en-US" sz="2400" b="1" dirty="0">
                <a:solidFill>
                  <a:srgbClr val="484237"/>
                </a:solidFill>
                <a:latin typeface="Gelasio Semi Bold" pitchFamily="34" charset="0"/>
                <a:ea typeface="Gelasio Semi Bold" pitchFamily="34" charset="-122"/>
                <a:cs typeface="Gelasio Semi Bold" pitchFamily="34" charset="-120"/>
              </a:rPr>
              <a:t>Afser Seddek Tasfe Dhali (贾威医)</a:t>
            </a:r>
            <a:endParaRPr lang="en-US" sz="2400" b="1" dirty="0"/>
          </a:p>
        </p:txBody>
      </p:sp>
      <p:sp>
        <p:nvSpPr>
          <p:cNvPr id="4" name="Text 2"/>
          <p:cNvSpPr/>
          <p:nvPr/>
        </p:nvSpPr>
        <p:spPr>
          <a:xfrm>
            <a:off x="793750" y="3520440"/>
            <a:ext cx="4431665" cy="1837690"/>
          </a:xfrm>
          <a:prstGeom prst="rect">
            <a:avLst/>
          </a:prstGeom>
          <a:noFill/>
        </p:spPr>
        <p:txBody>
          <a:bodyPr wrap="square" lIns="0" tIns="0" rIns="0" bIns="0" rtlCol="0" anchor="t"/>
          <a:lstStyle/>
          <a:p>
            <a:pPr marL="0" indent="0">
              <a:lnSpc>
                <a:spcPts val="2850"/>
              </a:lnSpc>
              <a:buNone/>
            </a:pPr>
            <a:r>
              <a:rPr lang="zh-CN" altLang="en-US" sz="2400" b="1" dirty="0">
                <a:solidFill>
                  <a:srgbClr val="746558"/>
                </a:solidFill>
                <a:latin typeface="Gelasio" pitchFamily="34" charset="0"/>
                <a:ea typeface="Gelasio" pitchFamily="34" charset="-122"/>
                <a:cs typeface="Gelasio" pitchFamily="34" charset="-120"/>
              </a:rPr>
              <a:t>团队负责人和开发人员。职责包括全栈开发、计划和软件管理以及前端开发。联系方式：</a:t>
            </a:r>
            <a:r>
              <a:rPr lang="en-US" sz="1750" dirty="0">
                <a:solidFill>
                  <a:srgbClr val="746558"/>
                </a:solidFill>
                <a:latin typeface="Gelasio" pitchFamily="34" charset="0"/>
                <a:ea typeface="Gelasio" pitchFamily="34" charset="-122"/>
                <a:cs typeface="Gelasio" pitchFamily="34" charset="-120"/>
              </a:rPr>
              <a:t>tasfeafseramv@gmail.com</a:t>
            </a:r>
            <a:endParaRPr lang="en-US" sz="1750" dirty="0"/>
          </a:p>
        </p:txBody>
      </p:sp>
      <p:sp>
        <p:nvSpPr>
          <p:cNvPr id="5" name="Text 3"/>
          <p:cNvSpPr/>
          <p:nvPr/>
        </p:nvSpPr>
        <p:spPr>
          <a:xfrm>
            <a:off x="5959475" y="2934335"/>
            <a:ext cx="3418840" cy="2124075"/>
          </a:xfrm>
          <a:prstGeom prst="rect">
            <a:avLst/>
          </a:prstGeom>
          <a:noFill/>
        </p:spPr>
        <p:txBody>
          <a:bodyPr wrap="none" lIns="0" tIns="0" rIns="0" bIns="0" rtlCol="0" anchor="t"/>
          <a:lstStyle/>
          <a:p>
            <a:pPr marL="0" indent="0">
              <a:lnSpc>
                <a:spcPts val="2750"/>
              </a:lnSpc>
              <a:buNone/>
            </a:pPr>
            <a:r>
              <a:rPr lang="en-US" sz="2200" b="1" dirty="0">
                <a:solidFill>
                  <a:srgbClr val="484237"/>
                </a:solidFill>
                <a:latin typeface="Gelasio Semi Bold" pitchFamily="34" charset="0"/>
                <a:ea typeface="Gelasio Semi Bold" pitchFamily="34" charset="-122"/>
                <a:cs typeface="Gelasio Semi Bold" pitchFamily="34" charset="-120"/>
              </a:rPr>
              <a:t>S M Shafi (邵飞)</a:t>
            </a:r>
            <a:endParaRPr lang="en-US" sz="2200" b="1" dirty="0"/>
          </a:p>
        </p:txBody>
      </p:sp>
      <p:sp>
        <p:nvSpPr>
          <p:cNvPr id="6" name="Text 4"/>
          <p:cNvSpPr/>
          <p:nvPr/>
        </p:nvSpPr>
        <p:spPr>
          <a:xfrm>
            <a:off x="5903595" y="2934335"/>
            <a:ext cx="3518535" cy="3028315"/>
          </a:xfrm>
          <a:prstGeom prst="rect">
            <a:avLst/>
          </a:prstGeom>
          <a:noFill/>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 </a:t>
            </a:r>
            <a:endParaRPr lang="en-US" sz="1750" dirty="0"/>
          </a:p>
        </p:txBody>
      </p:sp>
      <p:sp>
        <p:nvSpPr>
          <p:cNvPr id="7" name="Text 5"/>
          <p:cNvSpPr/>
          <p:nvPr/>
        </p:nvSpPr>
        <p:spPr>
          <a:xfrm>
            <a:off x="10091023" y="2962275"/>
            <a:ext cx="3541752" cy="354330"/>
          </a:xfrm>
          <a:prstGeom prst="rect">
            <a:avLst/>
          </a:prstGeom>
          <a:noFill/>
        </p:spPr>
        <p:txBody>
          <a:bodyPr wrap="none" lIns="0" tIns="0" rIns="0" bIns="0" rtlCol="0" anchor="t"/>
          <a:lstStyle/>
          <a:p>
            <a:pPr marL="0" indent="0">
              <a:lnSpc>
                <a:spcPts val="2750"/>
              </a:lnSpc>
              <a:buNone/>
            </a:pPr>
            <a:r>
              <a:rPr lang="en-US" sz="2200" b="1" dirty="0">
                <a:solidFill>
                  <a:srgbClr val="484237"/>
                </a:solidFill>
                <a:latin typeface="Gelasio Semi Bold" pitchFamily="34" charset="0"/>
                <a:ea typeface="Gelasio Semi Bold" pitchFamily="34" charset="-122"/>
                <a:cs typeface="Gelasio Semi Bold" pitchFamily="34" charset="-120"/>
              </a:rPr>
              <a:t>ROQUNUZZAMAN </a:t>
            </a:r>
            <a:r>
              <a:rPr lang="en-US" sz="2200" dirty="0">
                <a:solidFill>
                  <a:srgbClr val="484237"/>
                </a:solidFill>
                <a:latin typeface="Gelasio Semi Bold" pitchFamily="34" charset="0"/>
                <a:ea typeface="Gelasio Semi Bold" pitchFamily="34" charset="-122"/>
                <a:cs typeface="Gelasio Semi Bold" pitchFamily="34" charset="-120"/>
              </a:rPr>
              <a:t>(罗昆)</a:t>
            </a:r>
            <a:endParaRPr lang="en-US" sz="2200" dirty="0"/>
          </a:p>
        </p:txBody>
      </p:sp>
      <p:sp>
        <p:nvSpPr>
          <p:cNvPr id="8" name="Text 6"/>
          <p:cNvSpPr/>
          <p:nvPr/>
        </p:nvSpPr>
        <p:spPr>
          <a:xfrm>
            <a:off x="10090785" y="3543300"/>
            <a:ext cx="3760470" cy="2003425"/>
          </a:xfrm>
          <a:prstGeom prst="rect">
            <a:avLst/>
          </a:prstGeom>
          <a:noFill/>
        </p:spPr>
        <p:txBody>
          <a:bodyPr wrap="square" lIns="0" tIns="0" rIns="0" bIns="0" rtlCol="0" anchor="t"/>
          <a:lstStyle/>
          <a:p>
            <a:pPr marL="0" indent="0">
              <a:lnSpc>
                <a:spcPts val="2850"/>
              </a:lnSpc>
              <a:buNone/>
            </a:pPr>
            <a:endParaRPr lang="en-US" altLang="en-US" sz="2400" dirty="0"/>
          </a:p>
        </p:txBody>
      </p:sp>
      <p:sp>
        <p:nvSpPr>
          <p:cNvPr id="9" name="Text 7"/>
          <p:cNvSpPr/>
          <p:nvPr/>
        </p:nvSpPr>
        <p:spPr>
          <a:xfrm>
            <a:off x="710605" y="6506131"/>
            <a:ext cx="13042821" cy="725805"/>
          </a:xfrm>
          <a:prstGeom prst="rect">
            <a:avLst/>
          </a:prstGeom>
          <a:noFill/>
        </p:spPr>
        <p:txBody>
          <a:bodyPr wrap="square" lIns="0" tIns="0" rIns="0" bIns="0" rtlCol="0" anchor="t"/>
          <a:lstStyle/>
          <a:p>
            <a:pPr marL="0" indent="0">
              <a:lnSpc>
                <a:spcPts val="2850"/>
              </a:lnSpc>
              <a:buNone/>
            </a:pPr>
            <a:r>
              <a:rPr lang="zh-CN" altLang="en-US" sz="2400" b="1" dirty="0"/>
              <a:t>该团队结合了</a:t>
            </a:r>
            <a:r>
              <a:rPr lang="en-US" altLang="en-US" sz="2400" b="1" dirty="0"/>
              <a:t> Flutter </a:t>
            </a:r>
            <a:r>
              <a:rPr lang="zh-CN" altLang="en-US" sz="2400" b="1" dirty="0"/>
              <a:t>开发、</a:t>
            </a:r>
            <a:r>
              <a:rPr lang="en-US" altLang="en-US" sz="2400" b="1" dirty="0"/>
              <a:t>Firebase </a:t>
            </a:r>
            <a:r>
              <a:rPr lang="zh-CN" altLang="en-US" sz="2400" b="1" dirty="0"/>
              <a:t>集成和</a:t>
            </a:r>
            <a:r>
              <a:rPr lang="en-US" altLang="en-US" sz="2400" b="1" dirty="0"/>
              <a:t> UI/UX </a:t>
            </a:r>
            <a:r>
              <a:rPr lang="zh-CN" altLang="en-US" sz="2400" b="1" dirty="0"/>
              <a:t>设计方面的专业知识，以及构建校园相关应用程序的经验。</a:t>
            </a:r>
            <a:endParaRPr lang="zh-CN" altLang="en-US" sz="2400" b="1" dirty="0"/>
          </a:p>
        </p:txBody>
      </p:sp>
      <p:sp>
        <p:nvSpPr>
          <p:cNvPr id="10" name="Rounded Rectangle 9"/>
          <p:cNvSpPr/>
          <p:nvPr/>
        </p:nvSpPr>
        <p:spPr>
          <a:xfrm>
            <a:off x="392430" y="2540000"/>
            <a:ext cx="4966970" cy="3422015"/>
          </a:xfrm>
          <a:prstGeom prst="roundRect">
            <a:avLst/>
          </a:prstGeom>
          <a:noFill/>
          <a:ln w="3810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n>
                <a:solidFill>
                  <a:sysClr val="windowText" lastClr="000000"/>
                </a:solidFill>
              </a:ln>
            </a:endParaRPr>
          </a:p>
        </p:txBody>
      </p:sp>
      <p:sp>
        <p:nvSpPr>
          <p:cNvPr id="11" name="Rounded Rectangle 10"/>
          <p:cNvSpPr/>
          <p:nvPr/>
        </p:nvSpPr>
        <p:spPr>
          <a:xfrm>
            <a:off x="5634990" y="2555875"/>
            <a:ext cx="3908425" cy="3406775"/>
          </a:xfrm>
          <a:prstGeom prst="roundRect">
            <a:avLst/>
          </a:prstGeom>
          <a:noFill/>
          <a:ln w="3810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dirty="0">
                <a:solidFill>
                  <a:srgbClr val="746558"/>
                </a:solidFill>
                <a:latin typeface="Gelasio" pitchFamily="34" charset="0"/>
                <a:ea typeface="Gelasio" pitchFamily="34" charset="-122"/>
                <a:cs typeface="Gelasio" pitchFamily="34" charset="-120"/>
                <a:sym typeface="+mn-ea"/>
              </a:rPr>
              <a:t> </a:t>
            </a:r>
            <a:endParaRPr lang="en-US" dirty="0">
              <a:ln>
                <a:solidFill>
                  <a:sysClr val="windowText" lastClr="000000"/>
                </a:solidFill>
              </a:ln>
              <a:solidFill>
                <a:srgbClr val="746558"/>
              </a:solidFill>
              <a:latin typeface="Gelasio" pitchFamily="34" charset="0"/>
              <a:ea typeface="Gelasio" pitchFamily="34" charset="-122"/>
              <a:cs typeface="Gelasio" pitchFamily="34" charset="-120"/>
              <a:sym typeface="+mn-ea"/>
            </a:endParaRPr>
          </a:p>
        </p:txBody>
      </p:sp>
      <p:sp>
        <p:nvSpPr>
          <p:cNvPr id="12" name="Rounded Rectangle 11"/>
          <p:cNvSpPr/>
          <p:nvPr/>
        </p:nvSpPr>
        <p:spPr>
          <a:xfrm>
            <a:off x="9701530" y="2540000"/>
            <a:ext cx="4086860" cy="3441065"/>
          </a:xfrm>
          <a:prstGeom prst="roundRect">
            <a:avLst/>
          </a:prstGeom>
          <a:noFill/>
          <a:ln w="3810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en-US" dirty="0">
              <a:ln>
                <a:solidFill>
                  <a:sysClr val="windowText" lastClr="000000"/>
                </a:solidFill>
              </a:ln>
            </a:endParaRPr>
          </a:p>
        </p:txBody>
      </p:sp>
      <p:sp>
        <p:nvSpPr>
          <p:cNvPr id="16" name="Text Box 15"/>
          <p:cNvSpPr txBox="1"/>
          <p:nvPr/>
        </p:nvSpPr>
        <p:spPr>
          <a:xfrm>
            <a:off x="5767070" y="3520440"/>
            <a:ext cx="3653790" cy="2060575"/>
          </a:xfrm>
          <a:prstGeom prst="rect">
            <a:avLst/>
          </a:prstGeom>
          <a:noFill/>
          <a:extLst>
            <a:ext uri="{909E8E84-426E-40DD-AFC4-6F175D3DCCD1}">
              <a14:hiddenFill xmlns:a14="http://schemas.microsoft.com/office/drawing/2010/main">
                <a:solidFill>
                  <a:schemeClr val="bg1"/>
                </a:solidFill>
              </a14:hiddenFill>
            </a:ext>
          </a:extLst>
        </p:spPr>
        <p:txBody>
          <a:bodyPr wrap="square" rtlCol="0">
            <a:noAutofit/>
          </a:bodyPr>
          <a:p>
            <a:r>
              <a:rPr lang="zh-CN" altLang="en-US" sz="2400" b="1" dirty="0">
                <a:solidFill>
                  <a:srgbClr val="746558"/>
                </a:solidFill>
                <a:latin typeface="Gelasio" pitchFamily="34" charset="0"/>
                <a:ea typeface="Gelasio" pitchFamily="34" charset="-122"/>
                <a:cs typeface="Gelasio" pitchFamily="34" charset="-120"/>
                <a:sym typeface="+mn-ea"/>
              </a:rPr>
              <a:t>安全和质量保证及开发人员。项目管理、预算管理、规划和开发。联系方式：</a:t>
            </a:r>
            <a:endParaRPr lang="zh-CN" altLang="en-US" sz="2400" b="1" dirty="0">
              <a:solidFill>
                <a:srgbClr val="746558"/>
              </a:solidFill>
              <a:latin typeface="Gelasio" pitchFamily="34" charset="0"/>
              <a:ea typeface="Gelasio" pitchFamily="34" charset="-122"/>
              <a:cs typeface="Gelasio" pitchFamily="34" charset="-120"/>
              <a:sym typeface="+mn-ea"/>
            </a:endParaRPr>
          </a:p>
          <a:p>
            <a:r>
              <a:rPr lang="en-US" sz="2400" dirty="0">
                <a:solidFill>
                  <a:srgbClr val="746558"/>
                </a:solidFill>
                <a:latin typeface="Gelasio" pitchFamily="34" charset="0"/>
                <a:ea typeface="Gelasio" pitchFamily="34" charset="-122"/>
                <a:cs typeface="Gelasio" pitchFamily="34" charset="-120"/>
                <a:sym typeface="+mn-ea"/>
              </a:rPr>
              <a:t>asshafi15@gmail.com</a:t>
            </a:r>
            <a:endParaRPr lang="en-US" sz="2400" dirty="0"/>
          </a:p>
          <a:p>
            <a:endParaRPr lang="zh-CN" altLang="en-US" sz="2400" b="1" dirty="0">
              <a:solidFill>
                <a:srgbClr val="746558"/>
              </a:solidFill>
              <a:latin typeface="Gelasio" pitchFamily="34" charset="0"/>
              <a:ea typeface="Gelasio" pitchFamily="34" charset="-122"/>
              <a:cs typeface="Gelasio" pitchFamily="34" charset="-120"/>
              <a:sym typeface="+mn-ea"/>
            </a:endParaRPr>
          </a:p>
        </p:txBody>
      </p:sp>
      <p:sp>
        <p:nvSpPr>
          <p:cNvPr id="17" name="Text Box 16"/>
          <p:cNvSpPr txBox="1"/>
          <p:nvPr/>
        </p:nvSpPr>
        <p:spPr>
          <a:xfrm>
            <a:off x="10075545" y="3543300"/>
            <a:ext cx="3409315" cy="1569085"/>
          </a:xfrm>
          <a:prstGeom prst="rect">
            <a:avLst/>
          </a:prstGeom>
          <a:noFill/>
        </p:spPr>
        <p:txBody>
          <a:bodyPr wrap="square" rtlCol="0">
            <a:noAutofit/>
          </a:bodyPr>
          <a:p>
            <a:r>
              <a:rPr lang="en-US" altLang="en-US" sz="2000" b="1"/>
              <a:t>UI/UX </a:t>
            </a:r>
            <a:r>
              <a:rPr lang="zh-CN" altLang="en-US" sz="2000" b="1"/>
              <a:t>设计师和开发人员。后端开发、原型设计。联系方式：</a:t>
            </a:r>
            <a:r>
              <a:rPr lang="en-US" altLang="en-US" sz="2000" b="1"/>
              <a:t>Khanrokon571@gmail.com</a:t>
            </a:r>
            <a:endParaRPr lang="en-US" sz="2000" b="1"/>
          </a:p>
        </p:txBody>
      </p:sp>
      <p:pic>
        <p:nvPicPr>
          <p:cNvPr id="18" name="Picture 17" descr="Picture1"/>
          <p:cNvPicPr>
            <a:picLocks noChangeAspect="1"/>
          </p:cNvPicPr>
          <p:nvPr/>
        </p:nvPicPr>
        <p:blipFill>
          <a:blip r:embed="rId1"/>
          <a:stretch>
            <a:fillRect/>
          </a:stretch>
        </p:blipFill>
        <p:spPr>
          <a:xfrm>
            <a:off x="12766040" y="7724140"/>
            <a:ext cx="1864360" cy="53530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4" name="Shape 1"/>
          <p:cNvSpPr/>
          <p:nvPr/>
        </p:nvSpPr>
        <p:spPr>
          <a:xfrm>
            <a:off x="6147673" y="1531501"/>
            <a:ext cx="7821454" cy="1390888"/>
          </a:xfrm>
          <a:prstGeom prst="roundRect">
            <a:avLst>
              <a:gd name="adj" fmla="val 2038"/>
            </a:avLst>
          </a:prstGeom>
          <a:solidFill>
            <a:srgbClr val="EEE8DD"/>
          </a:solidFill>
        </p:spPr>
      </p:sp>
      <p:sp>
        <p:nvSpPr>
          <p:cNvPr id="5" name="Text 2"/>
          <p:cNvSpPr/>
          <p:nvPr/>
        </p:nvSpPr>
        <p:spPr>
          <a:xfrm>
            <a:off x="6336506" y="1720334"/>
            <a:ext cx="2614970" cy="295275"/>
          </a:xfrm>
          <a:prstGeom prst="rect">
            <a:avLst/>
          </a:prstGeom>
          <a:noFill/>
        </p:spPr>
        <p:txBody>
          <a:bodyPr wrap="none" lIns="0" tIns="0" rIns="0" bIns="0" rtlCol="0" anchor="t"/>
          <a:lstStyle/>
          <a:p>
            <a:pPr marL="0" indent="0" algn="l">
              <a:lnSpc>
                <a:spcPts val="2300"/>
              </a:lnSpc>
              <a:buNone/>
            </a:pPr>
            <a:r>
              <a:rPr lang="zh-CN" altLang="en-US" sz="1850" b="1" dirty="0">
                <a:solidFill>
                  <a:schemeClr val="accent3">
                    <a:lumMod val="75000"/>
                  </a:schemeClr>
                </a:solidFill>
              </a:rPr>
              <a:t>导航困难</a:t>
            </a:r>
            <a:endParaRPr lang="zh-CN" altLang="en-US" sz="1850" b="1" dirty="0">
              <a:solidFill>
                <a:schemeClr val="accent3">
                  <a:lumMod val="75000"/>
                </a:schemeClr>
              </a:solidFill>
            </a:endParaRPr>
          </a:p>
        </p:txBody>
      </p:sp>
      <p:sp>
        <p:nvSpPr>
          <p:cNvPr id="6" name="Text 3"/>
          <p:cNvSpPr/>
          <p:nvPr/>
        </p:nvSpPr>
        <p:spPr>
          <a:xfrm>
            <a:off x="6336506" y="2128957"/>
            <a:ext cx="7443788" cy="604599"/>
          </a:xfrm>
          <a:prstGeom prst="rect">
            <a:avLst/>
          </a:prstGeom>
          <a:noFill/>
        </p:spPr>
        <p:txBody>
          <a:bodyPr wrap="square" lIns="0" tIns="0" rIns="0" bIns="0" rtlCol="0" anchor="t"/>
          <a:lstStyle/>
          <a:p>
            <a:pPr marL="0" indent="0">
              <a:lnSpc>
                <a:spcPts val="2350"/>
              </a:lnSpc>
              <a:buNone/>
            </a:pPr>
            <a:r>
              <a:rPr lang="zh-CN" altLang="en-US" b="1" dirty="0">
                <a:solidFill>
                  <a:schemeClr val="accent3">
                    <a:lumMod val="75000"/>
                  </a:schemeClr>
                </a:solidFill>
              </a:rPr>
              <a:t>视障学生在校园内导航时遇到困难，而新生则浪费时间寻找设施</a:t>
            </a:r>
            <a:r>
              <a:rPr lang="zh-CN" altLang="en-US" dirty="0"/>
              <a:t>。</a:t>
            </a:r>
            <a:endParaRPr lang="zh-CN" altLang="en-US" dirty="0"/>
          </a:p>
        </p:txBody>
      </p:sp>
      <p:sp>
        <p:nvSpPr>
          <p:cNvPr id="7" name="Shape 4"/>
          <p:cNvSpPr/>
          <p:nvPr/>
        </p:nvSpPr>
        <p:spPr>
          <a:xfrm>
            <a:off x="6147673" y="3111222"/>
            <a:ext cx="7821454" cy="1088588"/>
          </a:xfrm>
          <a:prstGeom prst="roundRect">
            <a:avLst>
              <a:gd name="adj" fmla="val 2604"/>
            </a:avLst>
          </a:prstGeom>
          <a:solidFill>
            <a:srgbClr val="EEE8DD"/>
          </a:solidFill>
        </p:spPr>
      </p:sp>
      <p:sp>
        <p:nvSpPr>
          <p:cNvPr id="8" name="Text 5"/>
          <p:cNvSpPr/>
          <p:nvPr/>
        </p:nvSpPr>
        <p:spPr>
          <a:xfrm>
            <a:off x="6336506" y="3300055"/>
            <a:ext cx="2990493" cy="295275"/>
          </a:xfrm>
          <a:prstGeom prst="rect">
            <a:avLst/>
          </a:prstGeom>
          <a:noFill/>
        </p:spPr>
        <p:txBody>
          <a:bodyPr wrap="none" lIns="0" tIns="0" rIns="0" bIns="0" rtlCol="0" anchor="t"/>
          <a:lstStyle/>
          <a:p>
            <a:pPr marL="0" indent="0" algn="l">
              <a:lnSpc>
                <a:spcPts val="2300"/>
              </a:lnSpc>
              <a:buNone/>
            </a:pPr>
            <a:r>
              <a:rPr lang="zh-CN" altLang="en-US" sz="1850" b="1" dirty="0">
                <a:solidFill>
                  <a:schemeClr val="accent3">
                    <a:lumMod val="75000"/>
                  </a:schemeClr>
                </a:solidFill>
              </a:rPr>
              <a:t>失物招领效率低下</a:t>
            </a:r>
            <a:endParaRPr lang="zh-CN" altLang="en-US" sz="1850" b="1" dirty="0">
              <a:solidFill>
                <a:schemeClr val="accent3">
                  <a:lumMod val="75000"/>
                </a:schemeClr>
              </a:solidFill>
            </a:endParaRPr>
          </a:p>
        </p:txBody>
      </p:sp>
      <p:sp>
        <p:nvSpPr>
          <p:cNvPr id="9" name="Text 6"/>
          <p:cNvSpPr/>
          <p:nvPr/>
        </p:nvSpPr>
        <p:spPr>
          <a:xfrm>
            <a:off x="6336506" y="3708678"/>
            <a:ext cx="7443788" cy="302300"/>
          </a:xfrm>
          <a:prstGeom prst="rect">
            <a:avLst/>
          </a:prstGeom>
          <a:noFill/>
        </p:spPr>
        <p:txBody>
          <a:bodyPr wrap="none" lIns="0" tIns="0" rIns="0" bIns="0" rtlCol="0" anchor="t"/>
          <a:lstStyle/>
          <a:p>
            <a:pPr marL="0" indent="0" algn="l">
              <a:lnSpc>
                <a:spcPts val="2350"/>
              </a:lnSpc>
              <a:buNone/>
            </a:pPr>
            <a:r>
              <a:rPr lang="zh-CN" altLang="en-US" sz="1450" dirty="0"/>
              <a:t>由</a:t>
            </a:r>
            <a:r>
              <a:rPr lang="zh-CN" altLang="en-US" sz="1450" b="1" dirty="0">
                <a:solidFill>
                  <a:schemeClr val="accent3">
                    <a:lumMod val="75000"/>
                  </a:schemeClr>
                </a:solidFill>
              </a:rPr>
              <a:t>于报告系统不完善，</a:t>
            </a:r>
            <a:r>
              <a:rPr lang="en-US" altLang="en-US" sz="1450" b="1" dirty="0">
                <a:solidFill>
                  <a:schemeClr val="accent3">
                    <a:lumMod val="75000"/>
                  </a:schemeClr>
                </a:solidFill>
              </a:rPr>
              <a:t>60% </a:t>
            </a:r>
            <a:r>
              <a:rPr lang="zh-CN" altLang="en-US" sz="1450" b="1" dirty="0">
                <a:solidFill>
                  <a:schemeClr val="accent3">
                    <a:lumMod val="75000"/>
                  </a:schemeClr>
                </a:solidFill>
              </a:rPr>
              <a:t>的丢失物品</a:t>
            </a:r>
            <a:r>
              <a:rPr lang="en-US" altLang="en-US" sz="1450" b="1" dirty="0">
                <a:solidFill>
                  <a:schemeClr val="accent3">
                    <a:lumMod val="75000"/>
                  </a:schemeClr>
                </a:solidFill>
              </a:rPr>
              <a:t>​​</a:t>
            </a:r>
            <a:r>
              <a:rPr lang="zh-CN" altLang="en-US" sz="1450" b="1" dirty="0">
                <a:solidFill>
                  <a:schemeClr val="accent3">
                    <a:lumMod val="75000"/>
                  </a:schemeClr>
                </a:solidFill>
              </a:rPr>
              <a:t>无法找回。</a:t>
            </a:r>
            <a:endParaRPr lang="zh-CN" altLang="en-US" sz="1450" b="1" dirty="0">
              <a:solidFill>
                <a:schemeClr val="accent3">
                  <a:lumMod val="75000"/>
                </a:schemeClr>
              </a:solidFill>
            </a:endParaRPr>
          </a:p>
        </p:txBody>
      </p:sp>
      <p:sp>
        <p:nvSpPr>
          <p:cNvPr id="10" name="Shape 7"/>
          <p:cNvSpPr/>
          <p:nvPr/>
        </p:nvSpPr>
        <p:spPr>
          <a:xfrm>
            <a:off x="6077823" y="4400709"/>
            <a:ext cx="7821454" cy="1088588"/>
          </a:xfrm>
          <a:prstGeom prst="roundRect">
            <a:avLst>
              <a:gd name="adj" fmla="val 2604"/>
            </a:avLst>
          </a:prstGeom>
          <a:solidFill>
            <a:srgbClr val="EEE8DD"/>
          </a:solidFill>
        </p:spPr>
      </p:sp>
      <p:sp>
        <p:nvSpPr>
          <p:cNvPr id="11" name="Text 8"/>
          <p:cNvSpPr/>
          <p:nvPr/>
        </p:nvSpPr>
        <p:spPr>
          <a:xfrm>
            <a:off x="6336506" y="4577477"/>
            <a:ext cx="2361724" cy="295275"/>
          </a:xfrm>
          <a:prstGeom prst="rect">
            <a:avLst/>
          </a:prstGeom>
          <a:noFill/>
        </p:spPr>
        <p:txBody>
          <a:bodyPr wrap="none" lIns="0" tIns="0" rIns="0" bIns="0" rtlCol="0" anchor="t"/>
          <a:lstStyle/>
          <a:p>
            <a:pPr marL="0" indent="0" algn="l">
              <a:lnSpc>
                <a:spcPts val="2300"/>
              </a:lnSpc>
              <a:buNone/>
            </a:pPr>
            <a:r>
              <a:rPr lang="zh-CN" altLang="en-US" sz="1850" b="1" dirty="0">
                <a:solidFill>
                  <a:schemeClr val="accent3">
                    <a:lumMod val="75000"/>
                  </a:schemeClr>
                </a:solidFill>
              </a:rPr>
              <a:t>食物垃圾</a:t>
            </a:r>
            <a:endParaRPr lang="zh-CN" altLang="en-US" sz="1850" b="1" dirty="0">
              <a:solidFill>
                <a:schemeClr val="accent3">
                  <a:lumMod val="75000"/>
                </a:schemeClr>
              </a:solidFill>
            </a:endParaRPr>
          </a:p>
        </p:txBody>
      </p:sp>
      <p:sp>
        <p:nvSpPr>
          <p:cNvPr id="12" name="Text 9"/>
          <p:cNvSpPr/>
          <p:nvPr/>
        </p:nvSpPr>
        <p:spPr>
          <a:xfrm>
            <a:off x="6303010" y="4986020"/>
            <a:ext cx="7477760" cy="302260"/>
          </a:xfrm>
          <a:prstGeom prst="rect">
            <a:avLst/>
          </a:prstGeom>
          <a:noFill/>
        </p:spPr>
        <p:txBody>
          <a:bodyPr wrap="none" lIns="0" tIns="0" rIns="0" bIns="0" rtlCol="0" anchor="t"/>
          <a:lstStyle/>
          <a:p>
            <a:pPr marL="0" indent="0" algn="l">
              <a:lnSpc>
                <a:spcPts val="2350"/>
              </a:lnSpc>
              <a:buNone/>
            </a:pPr>
            <a:r>
              <a:rPr lang="zh-CN" altLang="en-US" sz="1450" b="1" dirty="0">
                <a:solidFill>
                  <a:schemeClr val="accent3">
                    <a:lumMod val="75000"/>
                  </a:schemeClr>
                </a:solidFill>
              </a:rPr>
              <a:t>由于供需不匹配，餐厅每天会丢弃</a:t>
            </a:r>
            <a:r>
              <a:rPr lang="en-US" altLang="en-US" sz="1450" b="1" dirty="0">
                <a:solidFill>
                  <a:schemeClr val="accent3">
                    <a:lumMod val="75000"/>
                  </a:schemeClr>
                </a:solidFill>
              </a:rPr>
              <a:t>20%</a:t>
            </a:r>
            <a:r>
              <a:rPr lang="zh-CN" altLang="en-US" sz="1450" b="1" dirty="0">
                <a:solidFill>
                  <a:schemeClr val="accent3">
                    <a:lumMod val="75000"/>
                  </a:schemeClr>
                </a:solidFill>
              </a:rPr>
              <a:t>的食物。</a:t>
            </a:r>
            <a:endParaRPr lang="zh-CN" altLang="en-US" sz="1450" b="1" dirty="0">
              <a:solidFill>
                <a:schemeClr val="accent3">
                  <a:lumMod val="75000"/>
                </a:schemeClr>
              </a:solidFill>
            </a:endParaRPr>
          </a:p>
        </p:txBody>
      </p:sp>
      <p:sp>
        <p:nvSpPr>
          <p:cNvPr id="13" name="Shape 10"/>
          <p:cNvSpPr/>
          <p:nvPr/>
        </p:nvSpPr>
        <p:spPr>
          <a:xfrm>
            <a:off x="6147673" y="5666065"/>
            <a:ext cx="7821454" cy="1088588"/>
          </a:xfrm>
          <a:prstGeom prst="roundRect">
            <a:avLst>
              <a:gd name="adj" fmla="val 2604"/>
            </a:avLst>
          </a:prstGeom>
          <a:solidFill>
            <a:srgbClr val="EEE8DD"/>
          </a:solidFill>
        </p:spPr>
      </p:sp>
      <p:sp>
        <p:nvSpPr>
          <p:cNvPr id="14" name="Text 11"/>
          <p:cNvSpPr/>
          <p:nvPr/>
        </p:nvSpPr>
        <p:spPr>
          <a:xfrm>
            <a:off x="6336506" y="5854898"/>
            <a:ext cx="2558891" cy="295275"/>
          </a:xfrm>
          <a:prstGeom prst="rect">
            <a:avLst/>
          </a:prstGeom>
          <a:noFill/>
        </p:spPr>
        <p:txBody>
          <a:bodyPr wrap="none" lIns="0" tIns="0" rIns="0" bIns="0" rtlCol="0" anchor="t"/>
          <a:lstStyle/>
          <a:p>
            <a:pPr marL="0" indent="0" algn="l">
              <a:lnSpc>
                <a:spcPts val="2300"/>
              </a:lnSpc>
              <a:buNone/>
            </a:pPr>
            <a:r>
              <a:rPr lang="zh-CN" altLang="en-US" sz="1850" b="1" dirty="0">
                <a:solidFill>
                  <a:schemeClr val="accent3">
                    <a:lumMod val="75000"/>
                  </a:schemeClr>
                </a:solidFill>
              </a:rPr>
              <a:t>职业准备差距</a:t>
            </a:r>
            <a:endParaRPr lang="zh-CN" altLang="en-US" sz="1850" b="1" dirty="0">
              <a:solidFill>
                <a:schemeClr val="accent3">
                  <a:lumMod val="75000"/>
                </a:schemeClr>
              </a:solidFill>
            </a:endParaRPr>
          </a:p>
        </p:txBody>
      </p:sp>
      <p:sp>
        <p:nvSpPr>
          <p:cNvPr id="15" name="Text 12"/>
          <p:cNvSpPr/>
          <p:nvPr/>
        </p:nvSpPr>
        <p:spPr>
          <a:xfrm>
            <a:off x="6336506" y="6263521"/>
            <a:ext cx="7443788" cy="302300"/>
          </a:xfrm>
          <a:prstGeom prst="rect">
            <a:avLst/>
          </a:prstGeom>
          <a:noFill/>
        </p:spPr>
        <p:txBody>
          <a:bodyPr wrap="none" lIns="0" tIns="0" rIns="0" bIns="0" rtlCol="0" anchor="t"/>
          <a:lstStyle/>
          <a:p>
            <a:pPr marL="0" indent="0" algn="l">
              <a:lnSpc>
                <a:spcPts val="2350"/>
              </a:lnSpc>
              <a:buNone/>
            </a:pPr>
            <a:r>
              <a:rPr lang="zh-CN" altLang="en-US" sz="1450" b="1" dirty="0">
                <a:solidFill>
                  <a:schemeClr val="accent3">
                    <a:lumMod val="75000"/>
                  </a:schemeClr>
                </a:solidFill>
              </a:rPr>
              <a:t>学生缺乏个性化的指导，无法使课程与就业市场需求相匹配。</a:t>
            </a:r>
            <a:endParaRPr lang="zh-CN" altLang="en-US" sz="1450" b="1" dirty="0">
              <a:solidFill>
                <a:schemeClr val="accent3">
                  <a:lumMod val="75000"/>
                </a:schemeClr>
              </a:solidFill>
            </a:endParaRPr>
          </a:p>
        </p:txBody>
      </p:sp>
      <p:sp>
        <p:nvSpPr>
          <p:cNvPr id="16" name="Text 13"/>
          <p:cNvSpPr/>
          <p:nvPr/>
        </p:nvSpPr>
        <p:spPr>
          <a:xfrm>
            <a:off x="6147673" y="6967180"/>
            <a:ext cx="7821454" cy="604599"/>
          </a:xfrm>
          <a:prstGeom prst="rect">
            <a:avLst/>
          </a:prstGeom>
          <a:noFill/>
        </p:spPr>
        <p:txBody>
          <a:bodyPr wrap="square" lIns="0" tIns="0" rIns="0" bIns="0" rtlCol="0" anchor="t"/>
          <a:lstStyle/>
          <a:p>
            <a:pPr marL="0" indent="0">
              <a:lnSpc>
                <a:spcPts val="2350"/>
              </a:lnSpc>
              <a:buNone/>
            </a:pPr>
            <a:r>
              <a:rPr lang="zh-CN" altLang="en-US" sz="2400" b="1" dirty="0">
                <a:solidFill>
                  <a:schemeClr val="accent3">
                    <a:lumMod val="75000"/>
                  </a:schemeClr>
                </a:solidFill>
              </a:rPr>
              <a:t>这些挑战导致校园效率下降、学生满意度下降，并因食物浪费和资源管理不善而对环境造成影响</a:t>
            </a:r>
            <a:r>
              <a:rPr lang="zh-CN" altLang="en-US" sz="1450" dirty="0"/>
              <a:t>。</a:t>
            </a:r>
            <a:endParaRPr lang="zh-CN" altLang="en-US" sz="1450" dirty="0"/>
          </a:p>
        </p:txBody>
      </p:sp>
      <p:sp>
        <p:nvSpPr>
          <p:cNvPr id="18" name="Text Box 17"/>
          <p:cNvSpPr txBox="1"/>
          <p:nvPr/>
        </p:nvSpPr>
        <p:spPr>
          <a:xfrm>
            <a:off x="6913880" y="579120"/>
            <a:ext cx="5116830" cy="1050290"/>
          </a:xfrm>
          <a:prstGeom prst="rect">
            <a:avLst/>
          </a:prstGeom>
          <a:noFill/>
        </p:spPr>
        <p:txBody>
          <a:bodyPr wrap="square" rtlCol="0">
            <a:noAutofit/>
          </a:bodyPr>
          <a:p>
            <a:r>
              <a:rPr lang="zh-CN" altLang="en-US" sz="3600" b="1">
                <a:solidFill>
                  <a:schemeClr val="accent3">
                    <a:lumMod val="50000"/>
                  </a:schemeClr>
                </a:solidFill>
              </a:rPr>
              <a:t>问题背景分析</a:t>
            </a:r>
            <a:endParaRPr lang="zh-CN" altLang="en-US" sz="3600" b="1">
              <a:solidFill>
                <a:schemeClr val="accent3">
                  <a:lumMod val="50000"/>
                </a:schemeClr>
              </a:solidFill>
            </a:endParaRPr>
          </a:p>
        </p:txBody>
      </p:sp>
      <p:pic>
        <p:nvPicPr>
          <p:cNvPr id="19" name="Picture 18" descr="Picture1"/>
          <p:cNvPicPr>
            <a:picLocks noChangeAspect="1"/>
          </p:cNvPicPr>
          <p:nvPr/>
        </p:nvPicPr>
        <p:blipFill>
          <a:blip r:embed="rId2"/>
          <a:stretch>
            <a:fillRect/>
          </a:stretch>
        </p:blipFill>
        <p:spPr>
          <a:xfrm>
            <a:off x="12741275" y="7712075"/>
            <a:ext cx="1889125" cy="5422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328857"/>
            <a:ext cx="8235315" cy="708779"/>
          </a:xfrm>
          <a:prstGeom prst="rect">
            <a:avLst/>
          </a:prstGeom>
          <a:noFill/>
        </p:spPr>
        <p:txBody>
          <a:bodyPr wrap="none" lIns="0" tIns="0" rIns="0" bIns="0" rtlCol="0" anchor="t"/>
          <a:lstStyle/>
          <a:p>
            <a:pPr marL="0" indent="0" algn="l">
              <a:lnSpc>
                <a:spcPts val="5550"/>
              </a:lnSpc>
              <a:buNone/>
            </a:pPr>
            <a:endParaRPr lang="zh-CN" altLang="en-US" sz="4400" dirty="0"/>
          </a:p>
        </p:txBody>
      </p:sp>
      <p:pic>
        <p:nvPicPr>
          <p:cNvPr id="3" name="Image 0" descr="preencoded.png"/>
          <p:cNvPicPr>
            <a:picLocks noChangeAspect="1"/>
          </p:cNvPicPr>
          <p:nvPr/>
        </p:nvPicPr>
        <p:blipFill>
          <a:blip r:embed="rId1"/>
          <a:stretch>
            <a:fillRect/>
          </a:stretch>
        </p:blipFill>
        <p:spPr>
          <a:xfrm>
            <a:off x="793790" y="2491264"/>
            <a:ext cx="4120753" cy="2546747"/>
          </a:xfrm>
          <a:prstGeom prst="rect">
            <a:avLst/>
          </a:prstGeom>
        </p:spPr>
      </p:pic>
      <p:sp>
        <p:nvSpPr>
          <p:cNvPr id="4" name="Text 1"/>
          <p:cNvSpPr/>
          <p:nvPr/>
        </p:nvSpPr>
        <p:spPr>
          <a:xfrm>
            <a:off x="914440" y="5321498"/>
            <a:ext cx="2835235" cy="354330"/>
          </a:xfrm>
          <a:prstGeom prst="rect">
            <a:avLst/>
          </a:prstGeom>
          <a:noFill/>
        </p:spPr>
        <p:txBody>
          <a:bodyPr wrap="none" lIns="0" tIns="0" rIns="0" bIns="0" rtlCol="0" anchor="t"/>
          <a:lstStyle/>
          <a:p>
            <a:pPr marL="0" indent="0" algn="l">
              <a:lnSpc>
                <a:spcPts val="2750"/>
              </a:lnSpc>
              <a:buNone/>
            </a:pPr>
            <a:r>
              <a:rPr lang="en-US" altLang="en-US" sz="2400" b="1" dirty="0">
                <a:solidFill>
                  <a:schemeClr val="accent2">
                    <a:lumMod val="50000"/>
                  </a:schemeClr>
                </a:solidFill>
              </a:rPr>
              <a:t>AR </a:t>
            </a:r>
            <a:r>
              <a:rPr lang="zh-CN" altLang="en-US" sz="2400" b="1" dirty="0">
                <a:solidFill>
                  <a:schemeClr val="accent2">
                    <a:lumMod val="50000"/>
                  </a:schemeClr>
                </a:solidFill>
              </a:rPr>
              <a:t>导航</a:t>
            </a:r>
            <a:endParaRPr lang="zh-CN" altLang="en-US" sz="2400" b="1" dirty="0">
              <a:solidFill>
                <a:schemeClr val="accent2">
                  <a:lumMod val="50000"/>
                </a:schemeClr>
              </a:solidFill>
            </a:endParaRPr>
          </a:p>
        </p:txBody>
      </p:sp>
      <p:sp>
        <p:nvSpPr>
          <p:cNvPr id="5" name="Text 2"/>
          <p:cNvSpPr/>
          <p:nvPr/>
        </p:nvSpPr>
        <p:spPr>
          <a:xfrm>
            <a:off x="794425" y="5811917"/>
            <a:ext cx="4120753" cy="1088708"/>
          </a:xfrm>
          <a:prstGeom prst="rect">
            <a:avLst/>
          </a:prstGeom>
          <a:noFill/>
        </p:spPr>
        <p:txBody>
          <a:bodyPr wrap="square" lIns="0" tIns="0" rIns="0" bIns="0" rtlCol="0" anchor="t"/>
          <a:lstStyle/>
          <a:p>
            <a:pPr marL="0" indent="0" algn="l">
              <a:lnSpc>
                <a:spcPts val="2850"/>
              </a:lnSpc>
              <a:buNone/>
            </a:pPr>
            <a:r>
              <a:rPr lang="zh-CN" altLang="en-US" sz="2400" b="1" dirty="0">
                <a:solidFill>
                  <a:schemeClr val="accent2">
                    <a:lumMod val="50000"/>
                  </a:schemeClr>
                </a:solidFill>
              </a:rPr>
              <a:t>使用智能手机摄像头在现实世界视图上叠加方向箭头和语音指导。</a:t>
            </a:r>
            <a:endParaRPr lang="zh-CN" altLang="en-US" sz="2400" b="1" dirty="0">
              <a:solidFill>
                <a:schemeClr val="accent2">
                  <a:lumMod val="50000"/>
                </a:schemeClr>
              </a:solidFill>
            </a:endParaRPr>
          </a:p>
        </p:txBody>
      </p:sp>
      <p:pic>
        <p:nvPicPr>
          <p:cNvPr id="6" name="Image 1" descr="preencoded.png"/>
          <p:cNvPicPr>
            <a:picLocks noChangeAspect="1"/>
          </p:cNvPicPr>
          <p:nvPr/>
        </p:nvPicPr>
        <p:blipFill>
          <a:blip r:embed="rId2"/>
          <a:stretch>
            <a:fillRect/>
          </a:stretch>
        </p:blipFill>
        <p:spPr>
          <a:xfrm>
            <a:off x="5254704" y="2491264"/>
            <a:ext cx="4120872" cy="2546866"/>
          </a:xfrm>
          <a:prstGeom prst="rect">
            <a:avLst/>
          </a:prstGeom>
        </p:spPr>
      </p:pic>
      <p:sp>
        <p:nvSpPr>
          <p:cNvPr id="7" name="Text 3"/>
          <p:cNvSpPr/>
          <p:nvPr/>
        </p:nvSpPr>
        <p:spPr>
          <a:xfrm>
            <a:off x="5254704" y="5321617"/>
            <a:ext cx="2835235" cy="354330"/>
          </a:xfrm>
          <a:prstGeom prst="rect">
            <a:avLst/>
          </a:prstGeom>
          <a:noFill/>
        </p:spPr>
        <p:txBody>
          <a:bodyPr wrap="none" lIns="0" tIns="0" rIns="0" bIns="0" rtlCol="0" anchor="t"/>
          <a:lstStyle/>
          <a:p>
            <a:pPr marL="0" indent="0" algn="l">
              <a:lnSpc>
                <a:spcPts val="2750"/>
              </a:lnSpc>
              <a:buNone/>
            </a:pPr>
            <a:r>
              <a:rPr lang="zh-CN" altLang="en-US" sz="2400" b="1" dirty="0">
                <a:solidFill>
                  <a:schemeClr val="accent2">
                    <a:lumMod val="50000"/>
                  </a:schemeClr>
                </a:solidFill>
              </a:rPr>
              <a:t>障碍物检测</a:t>
            </a:r>
            <a:endParaRPr lang="zh-CN" altLang="en-US" sz="2400" b="1" dirty="0">
              <a:solidFill>
                <a:schemeClr val="accent2">
                  <a:lumMod val="50000"/>
                </a:schemeClr>
              </a:solidFill>
            </a:endParaRPr>
          </a:p>
        </p:txBody>
      </p:sp>
      <p:sp>
        <p:nvSpPr>
          <p:cNvPr id="8" name="Text 4"/>
          <p:cNvSpPr/>
          <p:nvPr/>
        </p:nvSpPr>
        <p:spPr>
          <a:xfrm>
            <a:off x="5254704" y="5812036"/>
            <a:ext cx="4120872" cy="1088708"/>
          </a:xfrm>
          <a:prstGeom prst="rect">
            <a:avLst/>
          </a:prstGeom>
          <a:noFill/>
        </p:spPr>
        <p:txBody>
          <a:bodyPr wrap="square" lIns="0" tIns="0" rIns="0" bIns="0" rtlCol="0" anchor="t"/>
          <a:lstStyle/>
          <a:p>
            <a:pPr marL="0" indent="0" algn="l">
              <a:lnSpc>
                <a:spcPts val="2850"/>
              </a:lnSpc>
              <a:buNone/>
            </a:pPr>
            <a:r>
              <a:rPr lang="zh-CN" altLang="en-US" sz="2400" b="1" dirty="0">
                <a:solidFill>
                  <a:schemeClr val="accent2">
                    <a:lumMod val="50000"/>
                  </a:schemeClr>
                </a:solidFill>
              </a:rPr>
              <a:t>使用人工智能检测障碍物（例如施工区、拥挤区域）并建议替代路线。</a:t>
            </a:r>
            <a:endParaRPr lang="zh-CN" altLang="en-US" sz="2400" b="1" dirty="0">
              <a:solidFill>
                <a:schemeClr val="accent2">
                  <a:lumMod val="50000"/>
                </a:schemeClr>
              </a:solidFill>
            </a:endParaRPr>
          </a:p>
        </p:txBody>
      </p:sp>
      <p:pic>
        <p:nvPicPr>
          <p:cNvPr id="9" name="Image 2" descr="preencoded.png"/>
          <p:cNvPicPr>
            <a:picLocks noChangeAspect="1"/>
          </p:cNvPicPr>
          <p:nvPr/>
        </p:nvPicPr>
        <p:blipFill>
          <a:blip r:embed="rId3"/>
          <a:stretch>
            <a:fillRect/>
          </a:stretch>
        </p:blipFill>
        <p:spPr>
          <a:xfrm>
            <a:off x="9715738" y="2491264"/>
            <a:ext cx="4120753" cy="2546747"/>
          </a:xfrm>
          <a:prstGeom prst="rect">
            <a:avLst/>
          </a:prstGeom>
        </p:spPr>
      </p:pic>
      <p:sp>
        <p:nvSpPr>
          <p:cNvPr id="10" name="Text 5"/>
          <p:cNvSpPr/>
          <p:nvPr/>
        </p:nvSpPr>
        <p:spPr>
          <a:xfrm>
            <a:off x="9715738" y="5321498"/>
            <a:ext cx="2835235" cy="354330"/>
          </a:xfrm>
          <a:prstGeom prst="rect">
            <a:avLst/>
          </a:prstGeom>
          <a:noFill/>
        </p:spPr>
        <p:txBody>
          <a:bodyPr wrap="none" lIns="0" tIns="0" rIns="0" bIns="0" rtlCol="0" anchor="t"/>
          <a:lstStyle/>
          <a:p>
            <a:pPr marL="0" indent="0" algn="l">
              <a:lnSpc>
                <a:spcPts val="2750"/>
              </a:lnSpc>
              <a:buNone/>
            </a:pPr>
            <a:r>
              <a:rPr lang="zh-CN" altLang="en-US" sz="2400" b="1" dirty="0">
                <a:solidFill>
                  <a:schemeClr val="accent2">
                    <a:lumMod val="50000"/>
                  </a:schemeClr>
                </a:solidFill>
              </a:rPr>
              <a:t>校园地图</a:t>
            </a:r>
            <a:endParaRPr lang="zh-CN" altLang="en-US" sz="2400" b="1" dirty="0">
              <a:solidFill>
                <a:schemeClr val="accent2">
                  <a:lumMod val="50000"/>
                </a:schemeClr>
              </a:solidFill>
            </a:endParaRPr>
          </a:p>
        </p:txBody>
      </p:sp>
      <p:sp>
        <p:nvSpPr>
          <p:cNvPr id="11" name="Text 6"/>
          <p:cNvSpPr/>
          <p:nvPr/>
        </p:nvSpPr>
        <p:spPr>
          <a:xfrm>
            <a:off x="9715738" y="5811917"/>
            <a:ext cx="4120753" cy="1088708"/>
          </a:xfrm>
          <a:prstGeom prst="rect">
            <a:avLst/>
          </a:prstGeom>
          <a:noFill/>
        </p:spPr>
        <p:txBody>
          <a:bodyPr wrap="square" lIns="0" tIns="0" rIns="0" bIns="0" rtlCol="0" anchor="t"/>
          <a:lstStyle/>
          <a:p>
            <a:pPr marL="0" indent="0" algn="l">
              <a:lnSpc>
                <a:spcPts val="2850"/>
              </a:lnSpc>
              <a:buNone/>
            </a:pPr>
            <a:r>
              <a:rPr lang="zh-CN" altLang="en-US" sz="2400" b="1" dirty="0">
                <a:solidFill>
                  <a:schemeClr val="accent2">
                    <a:lumMod val="50000"/>
                  </a:schemeClr>
                </a:solidFill>
              </a:rPr>
              <a:t>使用</a:t>
            </a:r>
            <a:r>
              <a:rPr lang="en-US" altLang="en-US" sz="2400" b="1" dirty="0">
                <a:solidFill>
                  <a:schemeClr val="accent2">
                    <a:lumMod val="50000"/>
                  </a:schemeClr>
                </a:solidFill>
              </a:rPr>
              <a:t> Google Maps API</a:t>
            </a:r>
            <a:r>
              <a:rPr lang="zh-CN" altLang="en-US" sz="2400" b="1" dirty="0">
                <a:solidFill>
                  <a:schemeClr val="accent2">
                    <a:lumMod val="50000"/>
                  </a:schemeClr>
                </a:solidFill>
              </a:rPr>
              <a:t>、语音命令和辅助功能模式进行实时校园地图绘制。</a:t>
            </a:r>
            <a:endParaRPr lang="zh-CN" altLang="en-US" sz="2400" b="1" dirty="0">
              <a:solidFill>
                <a:schemeClr val="accent2">
                  <a:lumMod val="50000"/>
                </a:schemeClr>
              </a:solidFill>
            </a:endParaRPr>
          </a:p>
        </p:txBody>
      </p:sp>
      <p:sp>
        <p:nvSpPr>
          <p:cNvPr id="12" name="Text Box 11"/>
          <p:cNvSpPr txBox="1"/>
          <p:nvPr/>
        </p:nvSpPr>
        <p:spPr>
          <a:xfrm>
            <a:off x="794385" y="1329055"/>
            <a:ext cx="6362700" cy="1003935"/>
          </a:xfrm>
          <a:prstGeom prst="rect">
            <a:avLst/>
          </a:prstGeom>
          <a:noFill/>
          <a:ln>
            <a:solidFill>
              <a:schemeClr val="bg1"/>
            </a:solidFill>
          </a:ln>
        </p:spPr>
        <p:txBody>
          <a:bodyPr wrap="square" rtlCol="0">
            <a:noAutofit/>
          </a:bodyPr>
          <a:p>
            <a:r>
              <a:rPr lang="zh-CN" altLang="en-US" sz="4400" b="1" dirty="0">
                <a:solidFill>
                  <a:schemeClr val="accent2">
                    <a:lumMod val="50000"/>
                  </a:schemeClr>
                </a:solidFill>
                <a:sym typeface="+mn-ea"/>
              </a:rPr>
              <a:t>技术可行性分析</a:t>
            </a:r>
            <a:endParaRPr lang="zh-CN" altLang="en-US" sz="4400" dirty="0">
              <a:solidFill>
                <a:schemeClr val="accent2">
                  <a:lumMod val="50000"/>
                </a:schemeClr>
              </a:solidFill>
            </a:endParaRPr>
          </a:p>
          <a:p>
            <a:r>
              <a:rPr lang="zh-CN" altLang="en-US" sz="4400" dirty="0">
                <a:noFill/>
                <a:sym typeface="+mn-ea"/>
              </a:rPr>
              <a:t>分析</a:t>
            </a:r>
            <a:endParaRPr lang="zh-CN" altLang="en-US" sz="4400" dirty="0">
              <a:noFill/>
            </a:endParaRPr>
          </a:p>
          <a:p>
            <a:endParaRPr lang="zh-CN" altLang="en-US" sz="4400" dirty="0">
              <a:noFill/>
            </a:endParaRPr>
          </a:p>
        </p:txBody>
      </p:sp>
      <p:pic>
        <p:nvPicPr>
          <p:cNvPr id="13" name="Picture 12" descr="Picture1"/>
          <p:cNvPicPr>
            <a:picLocks noChangeAspect="1"/>
          </p:cNvPicPr>
          <p:nvPr/>
        </p:nvPicPr>
        <p:blipFill>
          <a:blip r:embed="rId4"/>
          <a:stretch>
            <a:fillRect/>
          </a:stretch>
        </p:blipFill>
        <p:spPr>
          <a:xfrm>
            <a:off x="12767310" y="7674610"/>
            <a:ext cx="1863090" cy="5353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496616"/>
            <a:ext cx="11647646" cy="708779"/>
          </a:xfrm>
          <a:prstGeom prst="rect">
            <a:avLst/>
          </a:prstGeom>
          <a:noFill/>
        </p:spPr>
        <p:txBody>
          <a:bodyPr wrap="none" lIns="0" tIns="0" rIns="0" bIns="0" rtlCol="0" anchor="t"/>
          <a:lstStyle/>
          <a:p>
            <a:pPr marL="0" indent="0" algn="l">
              <a:lnSpc>
                <a:spcPts val="5550"/>
              </a:lnSpc>
              <a:buNone/>
            </a:pPr>
            <a:r>
              <a:rPr lang="zh-CN" altLang="en-US" sz="4450" dirty="0">
                <a:solidFill>
                  <a:schemeClr val="accent3">
                    <a:lumMod val="50000"/>
                  </a:schemeClr>
                </a:solidFill>
                <a:latin typeface="Gelasio Semi Bold" pitchFamily="34" charset="0"/>
                <a:ea typeface="Gelasio Semi Bold" pitchFamily="34" charset="-122"/>
                <a:cs typeface="Gelasio Semi Bold" pitchFamily="34" charset="-120"/>
              </a:rPr>
              <a:t>人工智能失物招领：物品匹</a:t>
            </a:r>
            <a:r>
              <a:rPr lang="zh-CN" altLang="en-US" sz="4450" dirty="0">
                <a:solidFill>
                  <a:schemeClr val="accent3">
                    <a:lumMod val="75000"/>
                  </a:schemeClr>
                </a:solidFill>
                <a:latin typeface="Gelasio Semi Bold" pitchFamily="34" charset="0"/>
                <a:ea typeface="Gelasio Semi Bold" pitchFamily="34" charset="-122"/>
                <a:cs typeface="Gelasio Semi Bold" pitchFamily="34" charset="-120"/>
              </a:rPr>
              <a:t>配</a:t>
            </a:r>
            <a:endParaRPr lang="zh-CN" altLang="en-US" sz="4450" dirty="0">
              <a:solidFill>
                <a:schemeClr val="accent3">
                  <a:lumMod val="75000"/>
                </a:schemeClr>
              </a:solidFill>
              <a:latin typeface="Gelasio Semi Bold" pitchFamily="34" charset="0"/>
              <a:ea typeface="Gelasio Semi Bold" pitchFamily="34" charset="-122"/>
              <a:cs typeface="Gelasio Semi Bold" pitchFamily="34" charset="-120"/>
            </a:endParaRPr>
          </a:p>
        </p:txBody>
      </p:sp>
      <p:sp>
        <p:nvSpPr>
          <p:cNvPr id="3" name="Shape 1"/>
          <p:cNvSpPr/>
          <p:nvPr/>
        </p:nvSpPr>
        <p:spPr>
          <a:xfrm>
            <a:off x="793790" y="3339465"/>
            <a:ext cx="4120753" cy="226814"/>
          </a:xfrm>
          <a:prstGeom prst="roundRect">
            <a:avLst>
              <a:gd name="adj" fmla="val 15001"/>
            </a:avLst>
          </a:prstGeom>
          <a:solidFill>
            <a:srgbClr val="EEE8DD"/>
          </a:solidFill>
        </p:spPr>
      </p:sp>
      <p:sp>
        <p:nvSpPr>
          <p:cNvPr id="4" name="Text 2"/>
          <p:cNvSpPr/>
          <p:nvPr/>
        </p:nvSpPr>
        <p:spPr>
          <a:xfrm>
            <a:off x="793790" y="3906441"/>
            <a:ext cx="2835235" cy="354330"/>
          </a:xfrm>
          <a:prstGeom prst="rect">
            <a:avLst/>
          </a:prstGeom>
          <a:noFill/>
        </p:spPr>
        <p:txBody>
          <a:bodyPr wrap="none" lIns="0" tIns="0" rIns="0" bIns="0" rtlCol="0" anchor="t"/>
          <a:lstStyle/>
          <a:p>
            <a:pPr marL="0" indent="0" algn="l">
              <a:lnSpc>
                <a:spcPts val="2750"/>
              </a:lnSpc>
              <a:buNone/>
            </a:pPr>
            <a:r>
              <a:rPr lang="zh-CN" altLang="en-US" sz="2400" b="1" dirty="0">
                <a:solidFill>
                  <a:schemeClr val="accent3">
                    <a:lumMod val="50000"/>
                  </a:schemeClr>
                </a:solidFill>
              </a:rPr>
              <a:t>解决的问题</a:t>
            </a:r>
            <a:endParaRPr lang="zh-CN" altLang="en-US" sz="2400" b="1" dirty="0">
              <a:solidFill>
                <a:schemeClr val="accent3">
                  <a:lumMod val="50000"/>
                </a:schemeClr>
              </a:solidFill>
            </a:endParaRPr>
          </a:p>
        </p:txBody>
      </p:sp>
      <p:sp>
        <p:nvSpPr>
          <p:cNvPr id="5" name="Text 3"/>
          <p:cNvSpPr/>
          <p:nvPr/>
        </p:nvSpPr>
        <p:spPr>
          <a:xfrm>
            <a:off x="793790" y="4396859"/>
            <a:ext cx="4120753" cy="1088708"/>
          </a:xfrm>
          <a:prstGeom prst="rect">
            <a:avLst/>
          </a:prstGeom>
          <a:noFill/>
        </p:spPr>
        <p:txBody>
          <a:bodyPr wrap="square" lIns="0" tIns="0" rIns="0" bIns="0" rtlCol="0" anchor="t"/>
          <a:lstStyle/>
          <a:p>
            <a:pPr marL="0" indent="0" algn="l">
              <a:lnSpc>
                <a:spcPts val="2850"/>
              </a:lnSpc>
              <a:buNone/>
            </a:pPr>
            <a:r>
              <a:rPr lang="zh-CN" altLang="en-US" sz="2400" b="1" dirty="0">
                <a:solidFill>
                  <a:schemeClr val="accent3">
                    <a:lumMod val="50000"/>
                  </a:schemeClr>
                </a:solidFill>
              </a:rPr>
              <a:t>由于报告系统不高效，校园内丢失的物品很少能被找回</a:t>
            </a:r>
            <a:r>
              <a:rPr lang="zh-CN" altLang="en-US" sz="1750" dirty="0"/>
              <a:t>。</a:t>
            </a:r>
            <a:endParaRPr lang="zh-CN" altLang="en-US" sz="1750" dirty="0"/>
          </a:p>
        </p:txBody>
      </p:sp>
      <p:sp>
        <p:nvSpPr>
          <p:cNvPr id="6" name="Text 4"/>
          <p:cNvSpPr/>
          <p:nvPr/>
        </p:nvSpPr>
        <p:spPr>
          <a:xfrm>
            <a:off x="793790" y="5644515"/>
            <a:ext cx="4120753" cy="725805"/>
          </a:xfrm>
          <a:prstGeom prst="rect">
            <a:avLst/>
          </a:prstGeom>
          <a:noFill/>
        </p:spPr>
        <p:txBody>
          <a:bodyPr wrap="square" lIns="0" tIns="0" rIns="0" bIns="0" rtlCol="0" anchor="t"/>
          <a:lstStyle/>
          <a:p>
            <a:pPr marL="0" indent="0" algn="l">
              <a:lnSpc>
                <a:spcPts val="2850"/>
              </a:lnSpc>
              <a:buNone/>
            </a:pPr>
            <a:r>
              <a:rPr lang="zh-CN" altLang="en-US" sz="2400" b="1" dirty="0">
                <a:solidFill>
                  <a:schemeClr val="accent3">
                    <a:lumMod val="50000"/>
                  </a:schemeClr>
                </a:solidFill>
              </a:rPr>
              <a:t>学生缺乏一个集中的平台来报告和搜索丢失的物品</a:t>
            </a:r>
            <a:r>
              <a:rPr lang="zh-CN" altLang="en-US" sz="1750" dirty="0"/>
              <a:t>。</a:t>
            </a:r>
            <a:endParaRPr lang="zh-CN" altLang="en-US" sz="1750" dirty="0"/>
          </a:p>
        </p:txBody>
      </p:sp>
      <p:sp>
        <p:nvSpPr>
          <p:cNvPr id="7" name="Shape 5"/>
          <p:cNvSpPr/>
          <p:nvPr/>
        </p:nvSpPr>
        <p:spPr>
          <a:xfrm>
            <a:off x="5254704" y="2999184"/>
            <a:ext cx="4120872" cy="226814"/>
          </a:xfrm>
          <a:prstGeom prst="roundRect">
            <a:avLst>
              <a:gd name="adj" fmla="val 15001"/>
            </a:avLst>
          </a:prstGeom>
          <a:solidFill>
            <a:srgbClr val="EEE8DD"/>
          </a:solidFill>
        </p:spPr>
      </p:sp>
      <p:sp>
        <p:nvSpPr>
          <p:cNvPr id="8" name="Text 6"/>
          <p:cNvSpPr/>
          <p:nvPr/>
        </p:nvSpPr>
        <p:spPr>
          <a:xfrm>
            <a:off x="5254704" y="3566160"/>
            <a:ext cx="2835235" cy="354330"/>
          </a:xfrm>
          <a:prstGeom prst="rect">
            <a:avLst/>
          </a:prstGeom>
          <a:noFill/>
        </p:spPr>
        <p:txBody>
          <a:bodyPr wrap="none" lIns="0" tIns="0" rIns="0" bIns="0" rtlCol="0" anchor="t"/>
          <a:lstStyle/>
          <a:p>
            <a:pPr marL="0" indent="0" algn="l">
              <a:lnSpc>
                <a:spcPts val="2750"/>
              </a:lnSpc>
              <a:buNone/>
            </a:pPr>
            <a:r>
              <a:rPr lang="zh-CN" altLang="en-US" sz="2400" b="1" dirty="0">
                <a:solidFill>
                  <a:schemeClr val="accent3">
                    <a:lumMod val="50000"/>
                  </a:schemeClr>
                </a:solidFill>
                <a:latin typeface="Arial Black" panose="020B0A04020102020204" charset="0"/>
              </a:rPr>
              <a:t>解决方案</a:t>
            </a:r>
            <a:endParaRPr lang="zh-CN" altLang="en-US" sz="2400" b="1" dirty="0">
              <a:solidFill>
                <a:schemeClr val="accent3">
                  <a:lumMod val="50000"/>
                </a:schemeClr>
              </a:solidFill>
              <a:latin typeface="Arial Black" panose="020B0A04020102020204" charset="0"/>
            </a:endParaRPr>
          </a:p>
        </p:txBody>
      </p:sp>
      <p:sp>
        <p:nvSpPr>
          <p:cNvPr id="9" name="Text 7"/>
          <p:cNvSpPr/>
          <p:nvPr/>
        </p:nvSpPr>
        <p:spPr>
          <a:xfrm>
            <a:off x="5254704" y="4056578"/>
            <a:ext cx="4120872" cy="1451610"/>
          </a:xfrm>
          <a:prstGeom prst="rect">
            <a:avLst/>
          </a:prstGeom>
          <a:noFill/>
        </p:spPr>
        <p:txBody>
          <a:bodyPr wrap="square" lIns="0" tIns="0" rIns="0" bIns="0" rtlCol="0" anchor="t"/>
          <a:lstStyle/>
          <a:p>
            <a:pPr marL="0" indent="0" algn="l">
              <a:lnSpc>
                <a:spcPts val="2850"/>
              </a:lnSpc>
              <a:buNone/>
            </a:pPr>
            <a:r>
              <a:rPr lang="zh-CN" altLang="en-US" sz="1750" b="1" dirty="0">
                <a:solidFill>
                  <a:schemeClr val="accent3">
                    <a:lumMod val="50000"/>
                  </a:schemeClr>
                </a:solidFill>
                <a:latin typeface="Gelasio" pitchFamily="34" charset="0"/>
                <a:ea typeface="Gelasio" pitchFamily="34" charset="-122"/>
                <a:cs typeface="Gelasio" pitchFamily="34" charset="-120"/>
              </a:rPr>
              <a:t>人工智能物品匹配：用户上传丢失或找到的物品的照片。人工智能（图像识别）将上传的图像与</a:t>
            </a:r>
            <a:r>
              <a:rPr lang="en-US" sz="1750" b="1" dirty="0">
                <a:solidFill>
                  <a:schemeClr val="accent3">
                    <a:lumMod val="50000"/>
                  </a:schemeClr>
                </a:solidFill>
                <a:latin typeface="Gelasio" pitchFamily="34" charset="0"/>
                <a:ea typeface="Gelasio" pitchFamily="34" charset="-122"/>
                <a:cs typeface="Gelasio" pitchFamily="34" charset="-120"/>
              </a:rPr>
              <a:t> </a:t>
            </a:r>
            <a:r>
              <a:rPr lang="zh-CN" altLang="en-US" sz="1750" b="1" dirty="0">
                <a:solidFill>
                  <a:schemeClr val="accent3">
                    <a:lumMod val="50000"/>
                  </a:schemeClr>
                </a:solidFill>
              </a:rPr>
              <a:t>现有报告</a:t>
            </a:r>
            <a:r>
              <a:rPr lang="zh-CN" altLang="en-US" sz="1750" dirty="0"/>
              <a:t>。</a:t>
            </a:r>
            <a:endParaRPr lang="zh-CN" altLang="en-US" sz="1750" dirty="0"/>
          </a:p>
        </p:txBody>
      </p:sp>
      <p:sp>
        <p:nvSpPr>
          <p:cNvPr id="10" name="Text 8"/>
          <p:cNvSpPr/>
          <p:nvPr/>
        </p:nvSpPr>
        <p:spPr>
          <a:xfrm>
            <a:off x="5254704" y="5644277"/>
            <a:ext cx="4120872" cy="1088708"/>
          </a:xfrm>
          <a:prstGeom prst="rect">
            <a:avLst/>
          </a:prstGeom>
          <a:noFill/>
        </p:spPr>
        <p:txBody>
          <a:bodyPr wrap="square" lIns="0" tIns="0" rIns="0" bIns="0" rtlCol="0" anchor="t"/>
          <a:lstStyle/>
          <a:p>
            <a:pPr marL="0" indent="0" algn="l">
              <a:lnSpc>
                <a:spcPts val="2850"/>
              </a:lnSpc>
              <a:buNone/>
            </a:pPr>
            <a:r>
              <a:rPr lang="en-US" altLang="en-US" sz="2400" b="1" dirty="0">
                <a:solidFill>
                  <a:schemeClr val="accent3">
                    <a:lumMod val="50000"/>
                  </a:schemeClr>
                </a:solidFill>
              </a:rPr>
              <a:t>QR </a:t>
            </a:r>
            <a:r>
              <a:rPr lang="zh-CN" altLang="en-US" sz="2400" b="1" dirty="0">
                <a:solidFill>
                  <a:schemeClr val="accent3">
                    <a:lumMod val="50000"/>
                  </a:schemeClr>
                </a:solidFill>
              </a:rPr>
              <a:t>码标记：高价值物品（例如笔记本电脑、身份证）可使用</a:t>
            </a:r>
            <a:r>
              <a:rPr lang="en-US" altLang="en-US" sz="2400" b="1" dirty="0">
                <a:solidFill>
                  <a:schemeClr val="accent3">
                    <a:lumMod val="50000"/>
                  </a:schemeClr>
                </a:solidFill>
              </a:rPr>
              <a:t> QR </a:t>
            </a:r>
            <a:r>
              <a:rPr lang="zh-CN" altLang="en-US" sz="2400" b="1" dirty="0">
                <a:solidFill>
                  <a:schemeClr val="accent3">
                    <a:lumMod val="50000"/>
                  </a:schemeClr>
                </a:solidFill>
              </a:rPr>
              <a:t>码标记，以便快速识别。</a:t>
            </a:r>
            <a:endParaRPr lang="zh-CN" altLang="en-US" sz="2400" b="1" dirty="0">
              <a:solidFill>
                <a:schemeClr val="accent3">
                  <a:lumMod val="50000"/>
                </a:schemeClr>
              </a:solidFill>
            </a:endParaRPr>
          </a:p>
        </p:txBody>
      </p:sp>
      <p:sp>
        <p:nvSpPr>
          <p:cNvPr id="11" name="Shape 9"/>
          <p:cNvSpPr/>
          <p:nvPr/>
        </p:nvSpPr>
        <p:spPr>
          <a:xfrm>
            <a:off x="9715738" y="2659023"/>
            <a:ext cx="4120872" cy="226814"/>
          </a:xfrm>
          <a:prstGeom prst="roundRect">
            <a:avLst>
              <a:gd name="adj" fmla="val 15001"/>
            </a:avLst>
          </a:prstGeom>
          <a:solidFill>
            <a:srgbClr val="EEE8DD"/>
          </a:solidFill>
        </p:spPr>
      </p:sp>
      <p:sp>
        <p:nvSpPr>
          <p:cNvPr id="12" name="Text 10"/>
          <p:cNvSpPr/>
          <p:nvPr/>
        </p:nvSpPr>
        <p:spPr>
          <a:xfrm>
            <a:off x="9715738" y="3225998"/>
            <a:ext cx="2835235" cy="354330"/>
          </a:xfrm>
          <a:prstGeom prst="rect">
            <a:avLst/>
          </a:prstGeom>
          <a:noFill/>
        </p:spPr>
        <p:txBody>
          <a:bodyPr wrap="none" lIns="0" tIns="0" rIns="0" bIns="0" rtlCol="0" anchor="t"/>
          <a:lstStyle/>
          <a:p>
            <a:pPr marL="0" indent="0" algn="l">
              <a:lnSpc>
                <a:spcPts val="2750"/>
              </a:lnSpc>
              <a:buNone/>
            </a:pPr>
            <a:r>
              <a:rPr lang="zh-CN" altLang="en-US" sz="2400" b="1" dirty="0">
                <a:solidFill>
                  <a:schemeClr val="accent3">
                    <a:lumMod val="50000"/>
                  </a:schemeClr>
                </a:solidFill>
              </a:rPr>
              <a:t>主要特点</a:t>
            </a:r>
            <a:endParaRPr lang="zh-CN" altLang="en-US" sz="2400" b="1" dirty="0">
              <a:solidFill>
                <a:schemeClr val="accent3">
                  <a:lumMod val="50000"/>
                </a:schemeClr>
              </a:solidFill>
            </a:endParaRPr>
          </a:p>
        </p:txBody>
      </p:sp>
      <p:sp>
        <p:nvSpPr>
          <p:cNvPr id="13" name="Text 11"/>
          <p:cNvSpPr/>
          <p:nvPr/>
        </p:nvSpPr>
        <p:spPr>
          <a:xfrm>
            <a:off x="9715738" y="3716417"/>
            <a:ext cx="4120872" cy="725805"/>
          </a:xfrm>
          <a:prstGeom prst="rect">
            <a:avLst/>
          </a:prstGeom>
          <a:noFill/>
        </p:spPr>
        <p:txBody>
          <a:bodyPr wrap="square" lIns="0" tIns="0" rIns="0" bIns="0" rtlCol="0" anchor="t"/>
          <a:lstStyle/>
          <a:p>
            <a:pPr marL="0" indent="0" algn="l">
              <a:lnSpc>
                <a:spcPts val="2850"/>
              </a:lnSpc>
              <a:buNone/>
            </a:pPr>
            <a:r>
              <a:rPr lang="zh-CN" altLang="en-US" sz="2400" b="1" dirty="0">
                <a:solidFill>
                  <a:schemeClr val="accent3">
                    <a:lumMod val="50000"/>
                  </a:schemeClr>
                </a:solidFill>
              </a:rPr>
              <a:t>匹配商品的实时通知</a:t>
            </a:r>
            <a:r>
              <a:rPr lang="zh-CN" altLang="en-US" sz="1750" dirty="0"/>
              <a:t>。</a:t>
            </a:r>
            <a:endParaRPr lang="zh-CN" altLang="en-US" sz="1750" dirty="0"/>
          </a:p>
        </p:txBody>
      </p:sp>
      <p:sp>
        <p:nvSpPr>
          <p:cNvPr id="14" name="Text 12"/>
          <p:cNvSpPr/>
          <p:nvPr/>
        </p:nvSpPr>
        <p:spPr>
          <a:xfrm>
            <a:off x="9715738" y="4578310"/>
            <a:ext cx="4120872" cy="725805"/>
          </a:xfrm>
          <a:prstGeom prst="rect">
            <a:avLst/>
          </a:prstGeom>
          <a:noFill/>
        </p:spPr>
        <p:txBody>
          <a:bodyPr wrap="square" lIns="0" tIns="0" rIns="0" bIns="0" rtlCol="0" anchor="t"/>
          <a:lstStyle/>
          <a:p>
            <a:pPr marL="0" indent="0" algn="l">
              <a:lnSpc>
                <a:spcPts val="2850"/>
              </a:lnSpc>
              <a:buNone/>
            </a:pPr>
            <a:r>
              <a:rPr lang="zh-CN" altLang="en-US" sz="2400" b="1" dirty="0">
                <a:solidFill>
                  <a:schemeClr val="accent3">
                    <a:lumMod val="50000"/>
                  </a:schemeClr>
                </a:solidFill>
              </a:rPr>
              <a:t>基于区块链的所有权验证（可选）。</a:t>
            </a:r>
            <a:endParaRPr lang="zh-CN" altLang="en-US" sz="2400" b="1" dirty="0">
              <a:solidFill>
                <a:schemeClr val="accent3">
                  <a:lumMod val="50000"/>
                </a:schemeClr>
              </a:solidFill>
            </a:endParaRPr>
          </a:p>
        </p:txBody>
      </p:sp>
      <p:pic>
        <p:nvPicPr>
          <p:cNvPr id="15" name="Picture 14" descr="Picture1"/>
          <p:cNvPicPr>
            <a:picLocks noChangeAspect="1"/>
          </p:cNvPicPr>
          <p:nvPr/>
        </p:nvPicPr>
        <p:blipFill>
          <a:blip r:embed="rId1"/>
          <a:stretch>
            <a:fillRect/>
          </a:stretch>
        </p:blipFill>
        <p:spPr>
          <a:xfrm>
            <a:off x="12766040" y="7694295"/>
            <a:ext cx="1864360" cy="5353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29734"/>
            <a:ext cx="13042821" cy="1417558"/>
          </a:xfrm>
          <a:prstGeom prst="rect">
            <a:avLst/>
          </a:prstGeom>
          <a:noFill/>
        </p:spPr>
        <p:txBody>
          <a:bodyPr wrap="square" lIns="0" tIns="0" rIns="0" bIns="0" rtlCol="0" anchor="t"/>
          <a:lstStyle/>
          <a:p>
            <a:pPr marL="0" indent="0">
              <a:lnSpc>
                <a:spcPts val="5550"/>
              </a:lnSpc>
              <a:buNone/>
            </a:pPr>
            <a:r>
              <a:rPr lang="zh-CN" altLang="en-US" sz="4450" b="1" dirty="0">
                <a:solidFill>
                  <a:schemeClr val="accent3">
                    <a:lumMod val="50000"/>
                  </a:schemeClr>
                </a:solidFill>
              </a:rPr>
              <a:t>食物浪费警报：实时剩余通知</a:t>
            </a:r>
            <a:endParaRPr lang="zh-CN" altLang="en-US" sz="4450" b="1" dirty="0">
              <a:solidFill>
                <a:schemeClr val="accent3">
                  <a:lumMod val="50000"/>
                </a:schemeClr>
              </a:solidFill>
            </a:endParaRPr>
          </a:p>
        </p:txBody>
      </p:sp>
      <p:sp>
        <p:nvSpPr>
          <p:cNvPr id="3" name="Text 1"/>
          <p:cNvSpPr/>
          <p:nvPr/>
        </p:nvSpPr>
        <p:spPr>
          <a:xfrm>
            <a:off x="793790" y="2691527"/>
            <a:ext cx="6244709" cy="1088708"/>
          </a:xfrm>
          <a:prstGeom prst="rect">
            <a:avLst/>
          </a:prstGeom>
          <a:noFill/>
        </p:spPr>
        <p:txBody>
          <a:bodyPr wrap="square" lIns="0" tIns="0" rIns="0" bIns="0" rtlCol="0" anchor="t"/>
          <a:lstStyle/>
          <a:p>
            <a:pPr marL="0" indent="0">
              <a:lnSpc>
                <a:spcPts val="2850"/>
              </a:lnSpc>
              <a:buNone/>
            </a:pPr>
            <a:r>
              <a:rPr lang="zh-CN" altLang="en-US" sz="2800" b="1" dirty="0">
                <a:solidFill>
                  <a:schemeClr val="accent3">
                    <a:lumMod val="50000"/>
                  </a:schemeClr>
                </a:solidFill>
              </a:rPr>
              <a:t>由于供需不匹配，食堂每天都会丢弃大量食物。学生会错失获取打折或剩余食物的机会。</a:t>
            </a:r>
            <a:endParaRPr lang="zh-CN" altLang="en-US" sz="2800" b="1" dirty="0">
              <a:solidFill>
                <a:schemeClr val="accent3">
                  <a:lumMod val="50000"/>
                </a:schemeClr>
              </a:solidFill>
            </a:endParaRPr>
          </a:p>
        </p:txBody>
      </p:sp>
      <p:sp>
        <p:nvSpPr>
          <p:cNvPr id="4" name="Text 2"/>
          <p:cNvSpPr/>
          <p:nvPr/>
        </p:nvSpPr>
        <p:spPr>
          <a:xfrm>
            <a:off x="793790" y="3984308"/>
            <a:ext cx="6244709" cy="1088708"/>
          </a:xfrm>
          <a:prstGeom prst="rect">
            <a:avLst/>
          </a:prstGeom>
          <a:noFill/>
        </p:spPr>
        <p:txBody>
          <a:bodyPr wrap="square" lIns="0" tIns="0" rIns="0" bIns="0" rtlCol="0" anchor="t"/>
          <a:lstStyle/>
          <a:p>
            <a:pPr marL="0" indent="0">
              <a:lnSpc>
                <a:spcPts val="2850"/>
              </a:lnSpc>
              <a:buNone/>
            </a:pPr>
            <a:r>
              <a:rPr lang="zh-CN" altLang="en-US" sz="2800" b="1" dirty="0">
                <a:solidFill>
                  <a:schemeClr val="accent3">
                    <a:lumMod val="50000"/>
                  </a:schemeClr>
                </a:solidFill>
              </a:rPr>
              <a:t>动态食品警报：餐厅实时更新剩余食品供应情况。学生会收到有关折扣或免费食品的通知。</a:t>
            </a:r>
            <a:endParaRPr lang="zh-CN" altLang="en-US" sz="2800" b="1" dirty="0">
              <a:solidFill>
                <a:schemeClr val="accent3">
                  <a:lumMod val="50000"/>
                </a:schemeClr>
              </a:solidFill>
            </a:endParaRPr>
          </a:p>
        </p:txBody>
      </p:sp>
      <p:sp>
        <p:nvSpPr>
          <p:cNvPr id="5" name="Text 3"/>
          <p:cNvSpPr/>
          <p:nvPr/>
        </p:nvSpPr>
        <p:spPr>
          <a:xfrm>
            <a:off x="793790" y="5277088"/>
            <a:ext cx="6244709" cy="725805"/>
          </a:xfrm>
          <a:prstGeom prst="rect">
            <a:avLst/>
          </a:prstGeom>
          <a:noFill/>
        </p:spPr>
        <p:txBody>
          <a:bodyPr wrap="square" lIns="0" tIns="0" rIns="0" bIns="0" rtlCol="0" anchor="t"/>
          <a:lstStyle/>
          <a:p>
            <a:pPr marL="0" indent="0">
              <a:lnSpc>
                <a:spcPts val="2850"/>
              </a:lnSpc>
              <a:buNone/>
            </a:pPr>
            <a:r>
              <a:rPr lang="zh-CN" altLang="en-US" sz="2800" b="1" dirty="0">
                <a:solidFill>
                  <a:schemeClr val="accent3">
                    <a:lumMod val="50000"/>
                  </a:schemeClr>
                </a:solidFill>
              </a:rPr>
              <a:t>游戏化：学生因减少食物浪费而获得</a:t>
            </a:r>
            <a:r>
              <a:rPr lang="en-US" altLang="en-US" sz="2800" b="1" dirty="0">
                <a:solidFill>
                  <a:schemeClr val="accent3">
                    <a:lumMod val="50000"/>
                  </a:schemeClr>
                </a:solidFill>
              </a:rPr>
              <a:t>“</a:t>
            </a:r>
            <a:r>
              <a:rPr lang="zh-CN" altLang="en-US" sz="2800" b="1" dirty="0">
                <a:solidFill>
                  <a:schemeClr val="accent3">
                    <a:lumMod val="50000"/>
                  </a:schemeClr>
                </a:solidFill>
              </a:rPr>
              <a:t>生态战士</a:t>
            </a:r>
            <a:r>
              <a:rPr lang="en-US" altLang="en-US" sz="2800" b="1" dirty="0">
                <a:solidFill>
                  <a:schemeClr val="accent3">
                    <a:lumMod val="50000"/>
                  </a:schemeClr>
                </a:solidFill>
              </a:rPr>
              <a:t>”</a:t>
            </a:r>
            <a:r>
              <a:rPr lang="zh-CN" altLang="en-US" sz="2800" b="1" dirty="0">
                <a:solidFill>
                  <a:schemeClr val="accent3">
                    <a:lumMod val="50000"/>
                  </a:schemeClr>
                </a:solidFill>
              </a:rPr>
              <a:t>徽章。</a:t>
            </a:r>
            <a:endParaRPr lang="zh-CN" altLang="en-US" sz="2800" b="1" dirty="0">
              <a:solidFill>
                <a:schemeClr val="accent3">
                  <a:lumMod val="50000"/>
                </a:schemeClr>
              </a:solidFill>
            </a:endParaRPr>
          </a:p>
        </p:txBody>
      </p:sp>
      <p:sp>
        <p:nvSpPr>
          <p:cNvPr id="6" name="Text 4"/>
          <p:cNvSpPr/>
          <p:nvPr/>
        </p:nvSpPr>
        <p:spPr>
          <a:xfrm>
            <a:off x="793790" y="6206966"/>
            <a:ext cx="6244709" cy="1088708"/>
          </a:xfrm>
          <a:prstGeom prst="rect">
            <a:avLst/>
          </a:prstGeom>
          <a:noFill/>
        </p:spPr>
        <p:txBody>
          <a:bodyPr wrap="square" lIns="0" tIns="0" rIns="0" bIns="0" rtlCol="0" anchor="t"/>
          <a:lstStyle/>
          <a:p>
            <a:pPr marL="0" indent="0">
              <a:lnSpc>
                <a:spcPts val="2850"/>
              </a:lnSpc>
              <a:buNone/>
            </a:pPr>
            <a:r>
              <a:rPr lang="zh-CN" altLang="en-US" sz="2800" b="1" dirty="0">
                <a:solidFill>
                  <a:schemeClr val="accent3">
                    <a:lumMod val="50000"/>
                  </a:schemeClr>
                </a:solidFill>
              </a:rPr>
              <a:t>主要功能：通过微信或短信实时通知。餐厅经理可通过分析仪表盘跟踪食物浪费情况。</a:t>
            </a:r>
            <a:endParaRPr lang="zh-CN" altLang="en-US" sz="2800" b="1" dirty="0">
              <a:solidFill>
                <a:schemeClr val="accent3">
                  <a:lumMod val="50000"/>
                </a:schemeClr>
              </a:solidFill>
            </a:endParaRPr>
          </a:p>
        </p:txBody>
      </p:sp>
      <p:pic>
        <p:nvPicPr>
          <p:cNvPr id="7" name="Image 0" descr="preencoded.png"/>
          <p:cNvPicPr>
            <a:picLocks noChangeAspect="1"/>
          </p:cNvPicPr>
          <p:nvPr/>
        </p:nvPicPr>
        <p:blipFill>
          <a:blip r:embed="rId1"/>
          <a:stretch>
            <a:fillRect/>
          </a:stretch>
        </p:blipFill>
        <p:spPr>
          <a:xfrm>
            <a:off x="7599521" y="2742605"/>
            <a:ext cx="6244709" cy="4272677"/>
          </a:xfrm>
          <a:prstGeom prst="rect">
            <a:avLst/>
          </a:prstGeom>
        </p:spPr>
      </p:pic>
      <p:pic>
        <p:nvPicPr>
          <p:cNvPr id="8" name="Picture 7" descr="Picture1"/>
          <p:cNvPicPr>
            <a:picLocks noChangeAspect="1"/>
          </p:cNvPicPr>
          <p:nvPr/>
        </p:nvPicPr>
        <p:blipFill>
          <a:blip r:embed="rId2"/>
          <a:stretch>
            <a:fillRect/>
          </a:stretch>
        </p:blipFill>
        <p:spPr>
          <a:xfrm>
            <a:off x="12798425" y="7703820"/>
            <a:ext cx="1831975" cy="5257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47155"/>
            <a:ext cx="12121872" cy="708779"/>
          </a:xfrm>
          <a:prstGeom prst="rect">
            <a:avLst/>
          </a:prstGeom>
          <a:noFill/>
        </p:spPr>
        <p:txBody>
          <a:bodyPr wrap="none" lIns="0" tIns="0" rIns="0" bIns="0" rtlCol="0" anchor="t"/>
          <a:lstStyle/>
          <a:p>
            <a:pPr marL="0" indent="0" algn="l">
              <a:lnSpc>
                <a:spcPts val="5550"/>
              </a:lnSpc>
              <a:buNone/>
            </a:pPr>
            <a:r>
              <a:rPr lang="zh-CN" altLang="en-US" sz="4450" b="1" dirty="0">
                <a:solidFill>
                  <a:schemeClr val="accent3">
                    <a:lumMod val="50000"/>
                  </a:schemeClr>
                </a:solidFill>
              </a:rPr>
              <a:t>职业路径规划师：技能差距分析</a:t>
            </a:r>
            <a:endParaRPr lang="zh-CN" altLang="en-US" sz="4450" b="1" dirty="0">
              <a:solidFill>
                <a:schemeClr val="accent3">
                  <a:lumMod val="50000"/>
                </a:schemeClr>
              </a:solidFill>
            </a:endParaRPr>
          </a:p>
        </p:txBody>
      </p:sp>
      <p:sp>
        <p:nvSpPr>
          <p:cNvPr id="3" name="Shape 1"/>
          <p:cNvSpPr/>
          <p:nvPr/>
        </p:nvSpPr>
        <p:spPr>
          <a:xfrm>
            <a:off x="793790" y="4695944"/>
            <a:ext cx="13042821" cy="30480"/>
          </a:xfrm>
          <a:prstGeom prst="roundRect">
            <a:avLst>
              <a:gd name="adj" fmla="val 111628"/>
            </a:avLst>
          </a:prstGeom>
          <a:solidFill>
            <a:srgbClr val="D4CEC3"/>
          </a:solidFill>
        </p:spPr>
      </p:sp>
      <p:sp>
        <p:nvSpPr>
          <p:cNvPr id="4" name="Shape 2"/>
          <p:cNvSpPr/>
          <p:nvPr/>
        </p:nvSpPr>
        <p:spPr>
          <a:xfrm>
            <a:off x="3982522" y="4015502"/>
            <a:ext cx="30480" cy="680442"/>
          </a:xfrm>
          <a:prstGeom prst="roundRect">
            <a:avLst>
              <a:gd name="adj" fmla="val 111628"/>
            </a:avLst>
          </a:prstGeom>
          <a:solidFill>
            <a:srgbClr val="D4CEC3"/>
          </a:solidFill>
        </p:spPr>
      </p:sp>
      <p:sp>
        <p:nvSpPr>
          <p:cNvPr id="5" name="Shape 3"/>
          <p:cNvSpPr/>
          <p:nvPr/>
        </p:nvSpPr>
        <p:spPr>
          <a:xfrm>
            <a:off x="3742611" y="4440793"/>
            <a:ext cx="510302" cy="510302"/>
          </a:xfrm>
          <a:prstGeom prst="roundRect">
            <a:avLst>
              <a:gd name="adj" fmla="val 6667"/>
            </a:avLst>
          </a:prstGeom>
          <a:solidFill>
            <a:srgbClr val="EEE8DD"/>
          </a:solidFill>
        </p:spPr>
      </p:sp>
      <p:sp>
        <p:nvSpPr>
          <p:cNvPr id="6" name="Text 4"/>
          <p:cNvSpPr/>
          <p:nvPr/>
        </p:nvSpPr>
        <p:spPr>
          <a:xfrm>
            <a:off x="3827681" y="4483298"/>
            <a:ext cx="340162" cy="425291"/>
          </a:xfrm>
          <a:prstGeom prst="rect">
            <a:avLst/>
          </a:prstGeom>
          <a:noFill/>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1</a:t>
            </a:r>
            <a:endParaRPr lang="en-US" sz="2650" dirty="0"/>
          </a:p>
        </p:txBody>
      </p:sp>
      <p:sp>
        <p:nvSpPr>
          <p:cNvPr id="7" name="Text 5"/>
          <p:cNvSpPr/>
          <p:nvPr/>
        </p:nvSpPr>
        <p:spPr>
          <a:xfrm>
            <a:off x="2580084" y="2209562"/>
            <a:ext cx="2835235" cy="354330"/>
          </a:xfrm>
          <a:prstGeom prst="rect">
            <a:avLst/>
          </a:prstGeom>
          <a:noFill/>
        </p:spPr>
        <p:txBody>
          <a:bodyPr wrap="none" lIns="0" tIns="0" rIns="0" bIns="0" rtlCol="0" anchor="t"/>
          <a:lstStyle/>
          <a:p>
            <a:pPr marL="0" indent="0" algn="ctr">
              <a:lnSpc>
                <a:spcPts val="2750"/>
              </a:lnSpc>
              <a:buNone/>
            </a:pPr>
            <a:r>
              <a:rPr lang="zh-CN" altLang="en-US" sz="2400" b="1" dirty="0">
                <a:solidFill>
                  <a:schemeClr val="accent3">
                    <a:lumMod val="50000"/>
                  </a:schemeClr>
                </a:solidFill>
              </a:rPr>
              <a:t>问题</a:t>
            </a:r>
            <a:endParaRPr lang="zh-CN" altLang="en-US" sz="2400" b="1" dirty="0">
              <a:solidFill>
                <a:schemeClr val="accent3">
                  <a:lumMod val="50000"/>
                </a:schemeClr>
              </a:solidFill>
            </a:endParaRPr>
          </a:p>
        </p:txBody>
      </p:sp>
      <p:sp>
        <p:nvSpPr>
          <p:cNvPr id="8" name="Text 6"/>
          <p:cNvSpPr/>
          <p:nvPr/>
        </p:nvSpPr>
        <p:spPr>
          <a:xfrm>
            <a:off x="1020604" y="2699980"/>
            <a:ext cx="5954316" cy="1088708"/>
          </a:xfrm>
          <a:prstGeom prst="rect">
            <a:avLst/>
          </a:prstGeom>
          <a:noFill/>
        </p:spPr>
        <p:txBody>
          <a:bodyPr wrap="square" lIns="0" tIns="0" rIns="0" bIns="0" rtlCol="0" anchor="t"/>
          <a:lstStyle/>
          <a:p>
            <a:pPr marL="0" indent="0" algn="ctr">
              <a:lnSpc>
                <a:spcPts val="2850"/>
              </a:lnSpc>
              <a:buNone/>
            </a:pPr>
            <a:r>
              <a:rPr lang="zh-CN" altLang="en-US" sz="2800" b="1" dirty="0">
                <a:solidFill>
                  <a:schemeClr val="accent3">
                    <a:lumMod val="50000"/>
                  </a:schemeClr>
                </a:solidFill>
              </a:rPr>
              <a:t>学生缺乏个性化指导，无法使他们的课程与就业市场需求保持一致。毕业生经常面临技能差距。</a:t>
            </a:r>
            <a:endParaRPr lang="zh-CN" altLang="en-US" sz="2800" b="1" dirty="0">
              <a:solidFill>
                <a:schemeClr val="accent3">
                  <a:lumMod val="50000"/>
                </a:schemeClr>
              </a:solidFill>
            </a:endParaRPr>
          </a:p>
        </p:txBody>
      </p:sp>
      <p:sp>
        <p:nvSpPr>
          <p:cNvPr id="9" name="Shape 7"/>
          <p:cNvSpPr/>
          <p:nvPr/>
        </p:nvSpPr>
        <p:spPr>
          <a:xfrm>
            <a:off x="7299841" y="4695944"/>
            <a:ext cx="30480" cy="680442"/>
          </a:xfrm>
          <a:prstGeom prst="roundRect">
            <a:avLst>
              <a:gd name="adj" fmla="val 111628"/>
            </a:avLst>
          </a:prstGeom>
          <a:solidFill>
            <a:srgbClr val="D4CEC3"/>
          </a:solidFill>
        </p:spPr>
      </p:sp>
      <p:sp>
        <p:nvSpPr>
          <p:cNvPr id="10" name="Shape 8"/>
          <p:cNvSpPr/>
          <p:nvPr/>
        </p:nvSpPr>
        <p:spPr>
          <a:xfrm>
            <a:off x="7059930" y="4440793"/>
            <a:ext cx="510302" cy="510302"/>
          </a:xfrm>
          <a:prstGeom prst="roundRect">
            <a:avLst>
              <a:gd name="adj" fmla="val 6667"/>
            </a:avLst>
          </a:prstGeom>
          <a:solidFill>
            <a:srgbClr val="EEE8DD"/>
          </a:solidFill>
        </p:spPr>
      </p:sp>
      <p:sp>
        <p:nvSpPr>
          <p:cNvPr id="11" name="Text 9"/>
          <p:cNvSpPr/>
          <p:nvPr/>
        </p:nvSpPr>
        <p:spPr>
          <a:xfrm>
            <a:off x="7145000" y="4483298"/>
            <a:ext cx="340162" cy="425291"/>
          </a:xfrm>
          <a:prstGeom prst="rect">
            <a:avLst/>
          </a:prstGeom>
          <a:noFill/>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2</a:t>
            </a:r>
            <a:endParaRPr lang="en-US" sz="2650" dirty="0"/>
          </a:p>
        </p:txBody>
      </p:sp>
      <p:sp>
        <p:nvSpPr>
          <p:cNvPr id="12" name="Text 10"/>
          <p:cNvSpPr/>
          <p:nvPr/>
        </p:nvSpPr>
        <p:spPr>
          <a:xfrm>
            <a:off x="5897523" y="5603200"/>
            <a:ext cx="2835235" cy="354330"/>
          </a:xfrm>
          <a:prstGeom prst="rect">
            <a:avLst/>
          </a:prstGeom>
          <a:noFill/>
        </p:spPr>
        <p:txBody>
          <a:bodyPr wrap="none" lIns="0" tIns="0" rIns="0" bIns="0" rtlCol="0" anchor="t"/>
          <a:lstStyle/>
          <a:p>
            <a:pPr marL="0" indent="0" algn="ctr">
              <a:lnSpc>
                <a:spcPts val="2750"/>
              </a:lnSpc>
              <a:buNone/>
            </a:pPr>
            <a:r>
              <a:rPr lang="zh-CN" altLang="en-US" sz="2400" b="1" dirty="0">
                <a:solidFill>
                  <a:schemeClr val="accent3">
                    <a:lumMod val="50000"/>
                  </a:schemeClr>
                </a:solidFill>
              </a:rPr>
              <a:t>解决方案</a:t>
            </a:r>
            <a:endParaRPr lang="zh-CN" altLang="en-US" sz="2400" b="1" dirty="0">
              <a:solidFill>
                <a:schemeClr val="accent3">
                  <a:lumMod val="50000"/>
                </a:schemeClr>
              </a:solidFill>
            </a:endParaRPr>
          </a:p>
        </p:txBody>
      </p:sp>
      <p:sp>
        <p:nvSpPr>
          <p:cNvPr id="13" name="Text 11"/>
          <p:cNvSpPr/>
          <p:nvPr/>
        </p:nvSpPr>
        <p:spPr>
          <a:xfrm>
            <a:off x="4337923" y="6093619"/>
            <a:ext cx="5954435" cy="1088708"/>
          </a:xfrm>
          <a:prstGeom prst="rect">
            <a:avLst/>
          </a:prstGeom>
          <a:noFill/>
        </p:spPr>
        <p:txBody>
          <a:bodyPr wrap="square" lIns="0" tIns="0" rIns="0" bIns="0" rtlCol="0" anchor="t"/>
          <a:lstStyle/>
          <a:p>
            <a:pPr marL="0" indent="0" algn="ctr">
              <a:lnSpc>
                <a:spcPts val="2850"/>
              </a:lnSpc>
              <a:buNone/>
            </a:pPr>
            <a:r>
              <a:rPr lang="zh-CN" altLang="en-US" sz="2400" b="1" dirty="0">
                <a:solidFill>
                  <a:schemeClr val="accent3">
                    <a:lumMod val="50000"/>
                  </a:schemeClr>
                </a:solidFill>
                <a:latin typeface="Gelasio" pitchFamily="34" charset="0"/>
                <a:ea typeface="Gelasio" pitchFamily="34" charset="-122"/>
                <a:cs typeface="Gelasio" pitchFamily="34" charset="-120"/>
              </a:rPr>
              <a:t>技能差距分析：分析学生的学业成绩和</a:t>
            </a:r>
            <a:r>
              <a:rPr lang="en-US" altLang="en-US" sz="2400" b="1" dirty="0">
                <a:solidFill>
                  <a:schemeClr val="accent3">
                    <a:lumMod val="50000"/>
                  </a:schemeClr>
                </a:solidFill>
                <a:latin typeface="Gelasio" pitchFamily="34" charset="0"/>
                <a:ea typeface="Gelasio" pitchFamily="34" charset="-122"/>
                <a:cs typeface="Gelasio" pitchFamily="34" charset="-120"/>
              </a:rPr>
              <a:t> LinkedIn </a:t>
            </a:r>
            <a:r>
              <a:rPr lang="zh-CN" altLang="en-US" sz="2400" b="1" dirty="0">
                <a:solidFill>
                  <a:schemeClr val="accent3">
                    <a:lumMod val="50000"/>
                  </a:schemeClr>
                </a:solidFill>
                <a:latin typeface="Gelasio" pitchFamily="34" charset="0"/>
                <a:ea typeface="Gelasio" pitchFamily="34" charset="-122"/>
                <a:cs typeface="Gelasio" pitchFamily="34" charset="-120"/>
              </a:rPr>
              <a:t>个人资料。确定当前技能与就业市场要求之间的差距</a:t>
            </a:r>
            <a:r>
              <a:rPr lang="en-US" sz="2400" b="1" dirty="0">
                <a:solidFill>
                  <a:schemeClr val="accent3">
                    <a:lumMod val="50000"/>
                  </a:schemeClr>
                </a:solidFill>
                <a:latin typeface="Gelasio" pitchFamily="34" charset="0"/>
                <a:ea typeface="Gelasio" pitchFamily="34" charset="-122"/>
                <a:cs typeface="Gelasio" pitchFamily="34" charset="-120"/>
              </a:rPr>
              <a:t>.</a:t>
            </a:r>
            <a:endParaRPr lang="en-US" sz="2400" b="1" dirty="0">
              <a:solidFill>
                <a:schemeClr val="accent3">
                  <a:lumMod val="50000"/>
                </a:schemeClr>
              </a:solidFill>
              <a:latin typeface="Gelasio" pitchFamily="34" charset="0"/>
              <a:ea typeface="Gelasio" pitchFamily="34" charset="-122"/>
              <a:cs typeface="Gelasio" pitchFamily="34" charset="-120"/>
            </a:endParaRPr>
          </a:p>
        </p:txBody>
      </p:sp>
      <p:sp>
        <p:nvSpPr>
          <p:cNvPr id="14" name="Shape 12"/>
          <p:cNvSpPr/>
          <p:nvPr/>
        </p:nvSpPr>
        <p:spPr>
          <a:xfrm>
            <a:off x="10617279" y="4015502"/>
            <a:ext cx="30480" cy="680442"/>
          </a:xfrm>
          <a:prstGeom prst="roundRect">
            <a:avLst>
              <a:gd name="adj" fmla="val 111628"/>
            </a:avLst>
          </a:prstGeom>
          <a:solidFill>
            <a:srgbClr val="D4CEC3"/>
          </a:solidFill>
        </p:spPr>
      </p:sp>
      <p:sp>
        <p:nvSpPr>
          <p:cNvPr id="15" name="Shape 13"/>
          <p:cNvSpPr/>
          <p:nvPr/>
        </p:nvSpPr>
        <p:spPr>
          <a:xfrm>
            <a:off x="10377368" y="4440793"/>
            <a:ext cx="510302" cy="510302"/>
          </a:xfrm>
          <a:prstGeom prst="roundRect">
            <a:avLst>
              <a:gd name="adj" fmla="val 6667"/>
            </a:avLst>
          </a:prstGeom>
          <a:solidFill>
            <a:srgbClr val="EEE8DD"/>
          </a:solidFill>
        </p:spPr>
      </p:sp>
      <p:sp>
        <p:nvSpPr>
          <p:cNvPr id="16" name="Text 14"/>
          <p:cNvSpPr/>
          <p:nvPr/>
        </p:nvSpPr>
        <p:spPr>
          <a:xfrm>
            <a:off x="10462439" y="4483298"/>
            <a:ext cx="340162" cy="425291"/>
          </a:xfrm>
          <a:prstGeom prst="rect">
            <a:avLst/>
          </a:prstGeom>
          <a:noFill/>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3</a:t>
            </a:r>
            <a:endParaRPr lang="en-US" sz="2650" dirty="0"/>
          </a:p>
        </p:txBody>
      </p:sp>
      <p:sp>
        <p:nvSpPr>
          <p:cNvPr id="17" name="Text 15"/>
          <p:cNvSpPr/>
          <p:nvPr/>
        </p:nvSpPr>
        <p:spPr>
          <a:xfrm>
            <a:off x="9214961" y="2169557"/>
            <a:ext cx="2835235" cy="354330"/>
          </a:xfrm>
          <a:prstGeom prst="rect">
            <a:avLst/>
          </a:prstGeom>
          <a:noFill/>
        </p:spPr>
        <p:txBody>
          <a:bodyPr wrap="none" lIns="0" tIns="0" rIns="0" bIns="0" rtlCol="0" anchor="t"/>
          <a:lstStyle/>
          <a:p>
            <a:pPr marL="0" indent="0" algn="ctr">
              <a:lnSpc>
                <a:spcPts val="2750"/>
              </a:lnSpc>
              <a:buNone/>
            </a:pPr>
            <a:r>
              <a:rPr lang="zh-CN" altLang="en-US" sz="2400" b="1" dirty="0">
                <a:solidFill>
                  <a:schemeClr val="accent3">
                    <a:lumMod val="50000"/>
                  </a:schemeClr>
                </a:solidFill>
              </a:rPr>
              <a:t>执行</a:t>
            </a:r>
            <a:endParaRPr lang="zh-CN" altLang="en-US" sz="2400" b="1" dirty="0">
              <a:solidFill>
                <a:schemeClr val="accent3">
                  <a:lumMod val="50000"/>
                </a:schemeClr>
              </a:solidFill>
            </a:endParaRPr>
          </a:p>
        </p:txBody>
      </p:sp>
      <p:sp>
        <p:nvSpPr>
          <p:cNvPr id="18" name="Text 16"/>
          <p:cNvSpPr/>
          <p:nvPr/>
        </p:nvSpPr>
        <p:spPr>
          <a:xfrm>
            <a:off x="7655362" y="2699980"/>
            <a:ext cx="5954435" cy="1088708"/>
          </a:xfrm>
          <a:prstGeom prst="rect">
            <a:avLst/>
          </a:prstGeom>
          <a:noFill/>
        </p:spPr>
        <p:txBody>
          <a:bodyPr wrap="square" lIns="0" tIns="0" rIns="0" bIns="0" rtlCol="0" anchor="t"/>
          <a:lstStyle/>
          <a:p>
            <a:pPr marL="0" indent="0" algn="ctr">
              <a:lnSpc>
                <a:spcPts val="2850"/>
              </a:lnSpc>
              <a:buNone/>
            </a:pPr>
            <a:r>
              <a:rPr lang="zh-CN" altLang="en-US" sz="2800" b="1" dirty="0">
                <a:solidFill>
                  <a:schemeClr val="accent3">
                    <a:lumMod val="50000"/>
                  </a:schemeClr>
                </a:solidFill>
              </a:rPr>
              <a:t>前端：</a:t>
            </a:r>
            <a:r>
              <a:rPr lang="en-US" altLang="en-US" sz="2800" b="1" dirty="0">
                <a:solidFill>
                  <a:schemeClr val="accent3">
                    <a:lumMod val="50000"/>
                  </a:schemeClr>
                </a:solidFill>
              </a:rPr>
              <a:t>Flutter</a:t>
            </a:r>
            <a:r>
              <a:rPr lang="zh-CN" altLang="en-US" sz="2800" b="1" dirty="0">
                <a:solidFill>
                  <a:schemeClr val="accent3">
                    <a:lumMod val="50000"/>
                  </a:schemeClr>
                </a:solidFill>
              </a:rPr>
              <a:t>（技能分析和推荐的用户界面）。后端：</a:t>
            </a:r>
            <a:r>
              <a:rPr lang="en-US" altLang="en-US" sz="2800" b="1" dirty="0">
                <a:solidFill>
                  <a:schemeClr val="accent3">
                    <a:lumMod val="50000"/>
                  </a:schemeClr>
                </a:solidFill>
              </a:rPr>
              <a:t>Firebase</a:t>
            </a:r>
            <a:r>
              <a:rPr lang="zh-CN" altLang="en-US" sz="2800" b="1" dirty="0">
                <a:solidFill>
                  <a:schemeClr val="accent3">
                    <a:lumMod val="50000"/>
                  </a:schemeClr>
                </a:solidFill>
              </a:rPr>
              <a:t>（学生资料和课程数据）。</a:t>
            </a:r>
            <a:endParaRPr lang="zh-CN" altLang="en-US" sz="2800" b="1" dirty="0">
              <a:solidFill>
                <a:schemeClr val="accent3">
                  <a:lumMod val="50000"/>
                </a:schemeClr>
              </a:solidFill>
            </a:endParaRPr>
          </a:p>
        </p:txBody>
      </p:sp>
      <p:pic>
        <p:nvPicPr>
          <p:cNvPr id="19" name="Picture 18" descr="Picture1"/>
          <p:cNvPicPr>
            <a:picLocks noChangeAspect="1"/>
          </p:cNvPicPr>
          <p:nvPr/>
        </p:nvPicPr>
        <p:blipFill>
          <a:blip r:embed="rId1"/>
          <a:stretch>
            <a:fillRect/>
          </a:stretch>
        </p:blipFill>
        <p:spPr>
          <a:xfrm>
            <a:off x="12828270" y="7712075"/>
            <a:ext cx="1802130" cy="5175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120503"/>
            <a:ext cx="7233166" cy="708779"/>
          </a:xfrm>
          <a:prstGeom prst="rect">
            <a:avLst/>
          </a:prstGeom>
          <a:noFill/>
        </p:spPr>
        <p:txBody>
          <a:bodyPr wrap="none" lIns="0" tIns="0" rIns="0" bIns="0" rtlCol="0" anchor="t"/>
          <a:lstStyle/>
          <a:p>
            <a:pPr marL="0" indent="0" algn="l">
              <a:lnSpc>
                <a:spcPts val="5550"/>
              </a:lnSpc>
              <a:buNone/>
            </a:pPr>
            <a:r>
              <a:rPr lang="zh-CN" altLang="en-US" sz="4450" b="1" dirty="0">
                <a:solidFill>
                  <a:schemeClr val="accent3">
                    <a:lumMod val="50000"/>
                  </a:schemeClr>
                </a:solidFill>
              </a:rPr>
              <a:t>技术堆栈摘要</a:t>
            </a:r>
            <a:endParaRPr lang="zh-CN" altLang="en-US" sz="4450" b="1" dirty="0">
              <a:solidFill>
                <a:schemeClr val="accent3">
                  <a:lumMod val="50000"/>
                </a:schemeClr>
              </a:solidFill>
            </a:endParaRPr>
          </a:p>
        </p:txBody>
      </p:sp>
      <p:sp>
        <p:nvSpPr>
          <p:cNvPr id="3" name="Text 1"/>
          <p:cNvSpPr/>
          <p:nvPr/>
        </p:nvSpPr>
        <p:spPr>
          <a:xfrm>
            <a:off x="823595" y="3395980"/>
            <a:ext cx="2805430" cy="354330"/>
          </a:xfrm>
          <a:prstGeom prst="rect">
            <a:avLst/>
          </a:prstGeom>
          <a:noFill/>
        </p:spPr>
        <p:txBody>
          <a:bodyPr wrap="none" lIns="0" tIns="0" rIns="0" bIns="0" rtlCol="0" anchor="t"/>
          <a:lstStyle/>
          <a:p>
            <a:pPr marL="0" indent="0" algn="l">
              <a:lnSpc>
                <a:spcPts val="2750"/>
              </a:lnSpc>
              <a:buNone/>
            </a:pPr>
            <a:r>
              <a:rPr lang="en-US" altLang="en-US" sz="2400" b="1" dirty="0">
                <a:solidFill>
                  <a:schemeClr val="accent3">
                    <a:lumMod val="50000"/>
                  </a:schemeClr>
                </a:solidFill>
              </a:rPr>
              <a:t>AR </a:t>
            </a:r>
            <a:r>
              <a:rPr lang="zh-CN" altLang="en-US" sz="2400" b="1" dirty="0">
                <a:solidFill>
                  <a:schemeClr val="accent3">
                    <a:lumMod val="50000"/>
                  </a:schemeClr>
                </a:solidFill>
              </a:rPr>
              <a:t>导航</a:t>
            </a:r>
            <a:endParaRPr lang="zh-CN" altLang="en-US" sz="2400" b="1" dirty="0">
              <a:solidFill>
                <a:schemeClr val="accent3">
                  <a:lumMod val="50000"/>
                </a:schemeClr>
              </a:solidFill>
            </a:endParaRPr>
          </a:p>
        </p:txBody>
      </p:sp>
      <p:sp>
        <p:nvSpPr>
          <p:cNvPr id="4" name="Text 2"/>
          <p:cNvSpPr/>
          <p:nvPr/>
        </p:nvSpPr>
        <p:spPr>
          <a:xfrm>
            <a:off x="793790" y="3977402"/>
            <a:ext cx="2845594" cy="362903"/>
          </a:xfrm>
          <a:prstGeom prst="rect">
            <a:avLst/>
          </a:prstGeom>
          <a:noFill/>
        </p:spPr>
        <p:txBody>
          <a:bodyPr wrap="none" lIns="0" tIns="0" rIns="0" bIns="0" rtlCol="0" anchor="t"/>
          <a:lstStyle/>
          <a:p>
            <a:pPr marL="342900" indent="-342900" algn="l">
              <a:lnSpc>
                <a:spcPts val="2850"/>
              </a:lnSpc>
              <a:buSzPct val="100000"/>
              <a:buChar char="•"/>
            </a:pPr>
            <a:r>
              <a:rPr lang="en-US" altLang="zh-CN" sz="1750" dirty="0">
                <a:solidFill>
                  <a:schemeClr val="accent3">
                    <a:lumMod val="50000"/>
                  </a:schemeClr>
                </a:solidFill>
                <a:latin typeface="Gelasio" pitchFamily="34" charset="0"/>
                <a:ea typeface="Gelasio" pitchFamily="34" charset="-122"/>
                <a:cs typeface="Gelasio" pitchFamily="34" charset="-120"/>
              </a:rPr>
              <a:t>Flutter</a:t>
            </a:r>
            <a:endParaRPr lang="en-US" altLang="zh-CN" sz="1750" dirty="0">
              <a:solidFill>
                <a:schemeClr val="accent3">
                  <a:lumMod val="50000"/>
                </a:schemeClr>
              </a:solidFill>
              <a:latin typeface="Gelasio" pitchFamily="34" charset="0"/>
              <a:ea typeface="Gelasio" pitchFamily="34" charset="-122"/>
              <a:cs typeface="Gelasio" pitchFamily="34" charset="-120"/>
            </a:endParaRPr>
          </a:p>
        </p:txBody>
      </p:sp>
      <p:sp>
        <p:nvSpPr>
          <p:cNvPr id="5" name="Text 3"/>
          <p:cNvSpPr/>
          <p:nvPr/>
        </p:nvSpPr>
        <p:spPr>
          <a:xfrm>
            <a:off x="793790" y="4419600"/>
            <a:ext cx="2845594" cy="362903"/>
          </a:xfrm>
          <a:prstGeom prst="rect">
            <a:avLst/>
          </a:prstGeom>
          <a:noFill/>
        </p:spPr>
        <p:txBody>
          <a:bodyPr wrap="none" lIns="0" tIns="0" rIns="0" bIns="0" rtlCol="0" anchor="t"/>
          <a:lstStyle/>
          <a:p>
            <a:pPr marL="342900" indent="-342900">
              <a:lnSpc>
                <a:spcPts val="2850"/>
              </a:lnSpc>
              <a:buSzPct val="100000"/>
              <a:buChar char="•"/>
            </a:pPr>
            <a:r>
              <a:rPr lang="en-US" sz="1750" dirty="0">
                <a:solidFill>
                  <a:schemeClr val="accent3">
                    <a:lumMod val="50000"/>
                  </a:schemeClr>
                </a:solidFill>
                <a:latin typeface="Gelasio" pitchFamily="34" charset="0"/>
                <a:ea typeface="Gelasio" pitchFamily="34" charset="-122"/>
                <a:cs typeface="Gelasio" pitchFamily="34" charset="-120"/>
              </a:rPr>
              <a:t>Google Maps API</a:t>
            </a:r>
            <a:endParaRPr lang="en-US" sz="1750" dirty="0">
              <a:solidFill>
                <a:schemeClr val="accent3">
                  <a:lumMod val="50000"/>
                </a:schemeClr>
              </a:solidFill>
              <a:latin typeface="Gelasio" pitchFamily="34" charset="0"/>
              <a:ea typeface="Gelasio" pitchFamily="34" charset="-122"/>
              <a:cs typeface="Gelasio" pitchFamily="34" charset="-120"/>
            </a:endParaRPr>
          </a:p>
        </p:txBody>
      </p:sp>
      <p:sp>
        <p:nvSpPr>
          <p:cNvPr id="6" name="Text 4"/>
          <p:cNvSpPr/>
          <p:nvPr/>
        </p:nvSpPr>
        <p:spPr>
          <a:xfrm>
            <a:off x="793790" y="4861798"/>
            <a:ext cx="2845594" cy="362903"/>
          </a:xfrm>
          <a:prstGeom prst="rect">
            <a:avLst/>
          </a:prstGeom>
          <a:noFill/>
        </p:spPr>
        <p:txBody>
          <a:bodyPr wrap="none" lIns="0" tIns="0" rIns="0" bIns="0" rtlCol="0" anchor="t"/>
          <a:lstStyle/>
          <a:p>
            <a:pPr marL="342900" indent="-342900">
              <a:lnSpc>
                <a:spcPts val="2850"/>
              </a:lnSpc>
              <a:buSzPct val="100000"/>
              <a:buChar char="•"/>
            </a:pPr>
            <a:r>
              <a:rPr lang="en-US" sz="1750" dirty="0">
                <a:solidFill>
                  <a:schemeClr val="accent3">
                    <a:lumMod val="50000"/>
                  </a:schemeClr>
                </a:solidFill>
                <a:latin typeface="Gelasio" pitchFamily="34" charset="0"/>
                <a:ea typeface="Gelasio" pitchFamily="34" charset="-122"/>
                <a:cs typeface="Gelasio" pitchFamily="34" charset="-120"/>
              </a:rPr>
              <a:t>ARCore/ARKit</a:t>
            </a:r>
            <a:endParaRPr lang="en-US" sz="1750" dirty="0">
              <a:solidFill>
                <a:schemeClr val="accent3">
                  <a:lumMod val="50000"/>
                </a:schemeClr>
              </a:solidFill>
              <a:latin typeface="Gelasio" pitchFamily="34" charset="0"/>
              <a:ea typeface="Gelasio" pitchFamily="34" charset="-122"/>
              <a:cs typeface="Gelasio" pitchFamily="34" charset="-120"/>
            </a:endParaRPr>
          </a:p>
        </p:txBody>
      </p:sp>
      <p:sp>
        <p:nvSpPr>
          <p:cNvPr id="7" name="Text 5"/>
          <p:cNvSpPr/>
          <p:nvPr/>
        </p:nvSpPr>
        <p:spPr>
          <a:xfrm>
            <a:off x="793790" y="5303996"/>
            <a:ext cx="2845594" cy="362903"/>
          </a:xfrm>
          <a:prstGeom prst="rect">
            <a:avLst/>
          </a:prstGeom>
          <a:noFill/>
        </p:spPr>
        <p:txBody>
          <a:bodyPr wrap="none" lIns="0" tIns="0" rIns="0" bIns="0" rtlCol="0" anchor="t"/>
          <a:lstStyle/>
          <a:p>
            <a:pPr marL="342900" indent="-342900">
              <a:lnSpc>
                <a:spcPts val="2850"/>
              </a:lnSpc>
              <a:buSzPct val="100000"/>
              <a:buChar char="•"/>
            </a:pPr>
            <a:r>
              <a:rPr lang="en-US" sz="1750" dirty="0">
                <a:solidFill>
                  <a:schemeClr val="accent3">
                    <a:lumMod val="50000"/>
                  </a:schemeClr>
                </a:solidFill>
                <a:latin typeface="Gelasio" pitchFamily="34" charset="0"/>
                <a:ea typeface="Gelasio" pitchFamily="34" charset="-122"/>
                <a:cs typeface="Gelasio" pitchFamily="34" charset="-120"/>
              </a:rPr>
              <a:t>TensorFlow Lite</a:t>
            </a:r>
            <a:endParaRPr lang="en-US" sz="1750" dirty="0">
              <a:solidFill>
                <a:schemeClr val="accent3">
                  <a:lumMod val="50000"/>
                </a:schemeClr>
              </a:solidFill>
              <a:latin typeface="Gelasio" pitchFamily="34" charset="0"/>
              <a:ea typeface="Gelasio" pitchFamily="34" charset="-122"/>
              <a:cs typeface="Gelasio" pitchFamily="34" charset="-120"/>
            </a:endParaRPr>
          </a:p>
        </p:txBody>
      </p:sp>
      <p:sp>
        <p:nvSpPr>
          <p:cNvPr id="8" name="Text 6"/>
          <p:cNvSpPr/>
          <p:nvPr/>
        </p:nvSpPr>
        <p:spPr>
          <a:xfrm>
            <a:off x="4200406" y="3396258"/>
            <a:ext cx="2845594" cy="708660"/>
          </a:xfrm>
          <a:prstGeom prst="rect">
            <a:avLst/>
          </a:prstGeom>
          <a:noFill/>
        </p:spPr>
        <p:txBody>
          <a:bodyPr wrap="square" lIns="0" tIns="0" rIns="0" bIns="0" rtlCol="0" anchor="t"/>
          <a:lstStyle/>
          <a:p>
            <a:pPr marL="0" indent="0">
              <a:lnSpc>
                <a:spcPts val="2750"/>
              </a:lnSpc>
              <a:buNone/>
            </a:pPr>
            <a:r>
              <a:rPr lang="zh-CN" altLang="en-US" sz="2400" b="1" dirty="0">
                <a:solidFill>
                  <a:schemeClr val="accent3">
                    <a:lumMod val="50000"/>
                  </a:schemeClr>
                </a:solidFill>
              </a:rPr>
              <a:t>人工智能失物招领</a:t>
            </a:r>
            <a:endParaRPr lang="zh-CN" altLang="en-US" sz="2400" b="1" dirty="0">
              <a:solidFill>
                <a:schemeClr val="accent3">
                  <a:lumMod val="50000"/>
                </a:schemeClr>
              </a:solidFill>
            </a:endParaRPr>
          </a:p>
        </p:txBody>
      </p:sp>
      <p:sp>
        <p:nvSpPr>
          <p:cNvPr id="9" name="Text 7"/>
          <p:cNvSpPr/>
          <p:nvPr/>
        </p:nvSpPr>
        <p:spPr>
          <a:xfrm>
            <a:off x="4200406" y="4331732"/>
            <a:ext cx="2845594" cy="362903"/>
          </a:xfrm>
          <a:prstGeom prst="rect">
            <a:avLst/>
          </a:prstGeom>
          <a:noFill/>
        </p:spPr>
        <p:txBody>
          <a:bodyPr wrap="none" lIns="0" tIns="0" rIns="0" bIns="0" rtlCol="0" anchor="t"/>
          <a:lstStyle/>
          <a:p>
            <a:pPr marL="342900" indent="-342900">
              <a:lnSpc>
                <a:spcPts val="2850"/>
              </a:lnSpc>
              <a:buSzPct val="100000"/>
              <a:buChar char="•"/>
            </a:pPr>
            <a:r>
              <a:rPr lang="en-US" sz="1750" dirty="0">
                <a:solidFill>
                  <a:schemeClr val="accent3">
                    <a:lumMod val="50000"/>
                  </a:schemeClr>
                </a:solidFill>
                <a:latin typeface="Gelasio" pitchFamily="34" charset="0"/>
                <a:ea typeface="Gelasio" pitchFamily="34" charset="-122"/>
                <a:cs typeface="Gelasio" pitchFamily="34" charset="-120"/>
              </a:rPr>
              <a:t>Flutter</a:t>
            </a:r>
            <a:endParaRPr lang="en-US" sz="1750" dirty="0">
              <a:solidFill>
                <a:schemeClr val="accent3">
                  <a:lumMod val="50000"/>
                </a:schemeClr>
              </a:solidFill>
              <a:latin typeface="Gelasio" pitchFamily="34" charset="0"/>
              <a:ea typeface="Gelasio" pitchFamily="34" charset="-122"/>
              <a:cs typeface="Gelasio" pitchFamily="34" charset="-120"/>
            </a:endParaRPr>
          </a:p>
        </p:txBody>
      </p:sp>
      <p:sp>
        <p:nvSpPr>
          <p:cNvPr id="10" name="Text 8"/>
          <p:cNvSpPr/>
          <p:nvPr/>
        </p:nvSpPr>
        <p:spPr>
          <a:xfrm>
            <a:off x="4200406" y="4773930"/>
            <a:ext cx="2845594" cy="362903"/>
          </a:xfrm>
          <a:prstGeom prst="rect">
            <a:avLst/>
          </a:prstGeom>
          <a:noFill/>
        </p:spPr>
        <p:txBody>
          <a:bodyPr wrap="none" lIns="0" tIns="0" rIns="0" bIns="0" rtlCol="0" anchor="t"/>
          <a:lstStyle/>
          <a:p>
            <a:pPr marL="342900" indent="-342900">
              <a:lnSpc>
                <a:spcPts val="2850"/>
              </a:lnSpc>
              <a:buSzPct val="100000"/>
              <a:buChar char="•"/>
            </a:pPr>
            <a:r>
              <a:rPr lang="en-US" sz="1750" dirty="0">
                <a:solidFill>
                  <a:schemeClr val="accent3">
                    <a:lumMod val="50000"/>
                  </a:schemeClr>
                </a:solidFill>
                <a:latin typeface="Gelasio" pitchFamily="34" charset="0"/>
                <a:ea typeface="Gelasio" pitchFamily="34" charset="-122"/>
                <a:cs typeface="Gelasio" pitchFamily="34" charset="-120"/>
              </a:rPr>
              <a:t>Firebase Firestore</a:t>
            </a:r>
            <a:endParaRPr lang="en-US" sz="1750" dirty="0">
              <a:solidFill>
                <a:schemeClr val="accent3">
                  <a:lumMod val="50000"/>
                </a:schemeClr>
              </a:solidFill>
              <a:latin typeface="Gelasio" pitchFamily="34" charset="0"/>
              <a:ea typeface="Gelasio" pitchFamily="34" charset="-122"/>
              <a:cs typeface="Gelasio" pitchFamily="34" charset="-120"/>
            </a:endParaRPr>
          </a:p>
        </p:txBody>
      </p:sp>
      <p:sp>
        <p:nvSpPr>
          <p:cNvPr id="11" name="Text 9"/>
          <p:cNvSpPr/>
          <p:nvPr/>
        </p:nvSpPr>
        <p:spPr>
          <a:xfrm>
            <a:off x="4200406" y="5216128"/>
            <a:ext cx="2845594" cy="362903"/>
          </a:xfrm>
          <a:prstGeom prst="rect">
            <a:avLst/>
          </a:prstGeom>
          <a:noFill/>
        </p:spPr>
        <p:txBody>
          <a:bodyPr wrap="none" lIns="0" tIns="0" rIns="0" bIns="0" rtlCol="0" anchor="t"/>
          <a:lstStyle/>
          <a:p>
            <a:pPr marL="342900" indent="-342900">
              <a:lnSpc>
                <a:spcPts val="2850"/>
              </a:lnSpc>
              <a:buSzPct val="100000"/>
              <a:buChar char="•"/>
            </a:pPr>
            <a:r>
              <a:rPr lang="en-US" sz="1750" dirty="0">
                <a:solidFill>
                  <a:schemeClr val="accent3">
                    <a:lumMod val="50000"/>
                  </a:schemeClr>
                </a:solidFill>
                <a:latin typeface="Gelasio" pitchFamily="34" charset="0"/>
                <a:ea typeface="Gelasio" pitchFamily="34" charset="-122"/>
                <a:cs typeface="Gelasio" pitchFamily="34" charset="-120"/>
              </a:rPr>
              <a:t>TensorFlow Lite</a:t>
            </a:r>
            <a:endParaRPr lang="en-US" sz="1750" dirty="0">
              <a:solidFill>
                <a:schemeClr val="accent3">
                  <a:lumMod val="50000"/>
                </a:schemeClr>
              </a:solidFill>
              <a:latin typeface="Gelasio" pitchFamily="34" charset="0"/>
              <a:ea typeface="Gelasio" pitchFamily="34" charset="-122"/>
              <a:cs typeface="Gelasio" pitchFamily="34" charset="-120"/>
            </a:endParaRPr>
          </a:p>
        </p:txBody>
      </p:sp>
      <p:sp>
        <p:nvSpPr>
          <p:cNvPr id="12" name="Text 10"/>
          <p:cNvSpPr/>
          <p:nvPr/>
        </p:nvSpPr>
        <p:spPr>
          <a:xfrm>
            <a:off x="4200406" y="5658326"/>
            <a:ext cx="2845594" cy="362903"/>
          </a:xfrm>
          <a:prstGeom prst="rect">
            <a:avLst/>
          </a:prstGeom>
          <a:noFill/>
        </p:spPr>
        <p:txBody>
          <a:bodyPr wrap="none" lIns="0" tIns="0" rIns="0" bIns="0" rtlCol="0" anchor="t"/>
          <a:lstStyle/>
          <a:p>
            <a:pPr marL="342900" indent="-342900">
              <a:lnSpc>
                <a:spcPts val="2850"/>
              </a:lnSpc>
              <a:buSzPct val="100000"/>
              <a:buChar char="•"/>
            </a:pPr>
            <a:r>
              <a:rPr lang="en-US" sz="1750" dirty="0">
                <a:solidFill>
                  <a:schemeClr val="accent3">
                    <a:lumMod val="50000"/>
                  </a:schemeClr>
                </a:solidFill>
                <a:latin typeface="Gelasio" pitchFamily="34" charset="0"/>
                <a:ea typeface="Gelasio" pitchFamily="34" charset="-122"/>
                <a:cs typeface="Gelasio" pitchFamily="34" charset="-120"/>
              </a:rPr>
              <a:t>Ethereum (optional)</a:t>
            </a:r>
            <a:endParaRPr lang="en-US" sz="1750" dirty="0">
              <a:solidFill>
                <a:schemeClr val="accent3">
                  <a:lumMod val="50000"/>
                </a:schemeClr>
              </a:solidFill>
              <a:latin typeface="Gelasio" pitchFamily="34" charset="0"/>
              <a:ea typeface="Gelasio" pitchFamily="34" charset="-122"/>
              <a:cs typeface="Gelasio" pitchFamily="34" charset="-120"/>
            </a:endParaRPr>
          </a:p>
        </p:txBody>
      </p:sp>
      <p:sp>
        <p:nvSpPr>
          <p:cNvPr id="13" name="Text 11"/>
          <p:cNvSpPr/>
          <p:nvPr/>
        </p:nvSpPr>
        <p:spPr>
          <a:xfrm>
            <a:off x="7642860" y="3395980"/>
            <a:ext cx="2799715" cy="354330"/>
          </a:xfrm>
          <a:prstGeom prst="rect">
            <a:avLst/>
          </a:prstGeom>
          <a:noFill/>
        </p:spPr>
        <p:txBody>
          <a:bodyPr wrap="none" lIns="0" tIns="0" rIns="0" bIns="0" rtlCol="0" anchor="t"/>
          <a:lstStyle/>
          <a:p>
            <a:pPr marL="0" indent="0" algn="l">
              <a:lnSpc>
                <a:spcPts val="2750"/>
              </a:lnSpc>
              <a:buNone/>
            </a:pPr>
            <a:r>
              <a:rPr lang="zh-CN" altLang="en-US" sz="2400" b="1" dirty="0">
                <a:solidFill>
                  <a:schemeClr val="accent3">
                    <a:lumMod val="50000"/>
                  </a:schemeClr>
                </a:solidFill>
              </a:rPr>
              <a:t>食物浪费警报</a:t>
            </a:r>
            <a:endParaRPr lang="zh-CN" altLang="en-US" sz="2400" b="1" dirty="0">
              <a:solidFill>
                <a:schemeClr val="accent3">
                  <a:lumMod val="50000"/>
                </a:schemeClr>
              </a:solidFill>
            </a:endParaRPr>
          </a:p>
        </p:txBody>
      </p:sp>
      <p:sp>
        <p:nvSpPr>
          <p:cNvPr id="14" name="Text 12"/>
          <p:cNvSpPr/>
          <p:nvPr/>
        </p:nvSpPr>
        <p:spPr>
          <a:xfrm>
            <a:off x="7607022" y="3977402"/>
            <a:ext cx="2845594" cy="362903"/>
          </a:xfrm>
          <a:prstGeom prst="rect">
            <a:avLst/>
          </a:prstGeom>
          <a:noFill/>
        </p:spPr>
        <p:txBody>
          <a:bodyPr wrap="none" lIns="0" tIns="0" rIns="0" bIns="0" rtlCol="0" anchor="t"/>
          <a:lstStyle/>
          <a:p>
            <a:pPr marL="342900" indent="-342900">
              <a:lnSpc>
                <a:spcPts val="2850"/>
              </a:lnSpc>
              <a:buSzPct val="100000"/>
              <a:buChar char="•"/>
            </a:pPr>
            <a:r>
              <a:rPr lang="en-US" sz="1750" dirty="0">
                <a:solidFill>
                  <a:schemeClr val="accent3">
                    <a:lumMod val="50000"/>
                  </a:schemeClr>
                </a:solidFill>
                <a:latin typeface="Gelasio" pitchFamily="34" charset="0"/>
                <a:ea typeface="Gelasio" pitchFamily="34" charset="-122"/>
                <a:cs typeface="Gelasio" pitchFamily="34" charset="-120"/>
              </a:rPr>
              <a:t>Flutter</a:t>
            </a:r>
            <a:endParaRPr lang="en-US" sz="1750" dirty="0">
              <a:solidFill>
                <a:schemeClr val="accent3">
                  <a:lumMod val="50000"/>
                </a:schemeClr>
              </a:solidFill>
              <a:latin typeface="Gelasio" pitchFamily="34" charset="0"/>
              <a:ea typeface="Gelasio" pitchFamily="34" charset="-122"/>
              <a:cs typeface="Gelasio" pitchFamily="34" charset="-120"/>
            </a:endParaRPr>
          </a:p>
        </p:txBody>
      </p:sp>
      <p:sp>
        <p:nvSpPr>
          <p:cNvPr id="15" name="Text 13"/>
          <p:cNvSpPr/>
          <p:nvPr/>
        </p:nvSpPr>
        <p:spPr>
          <a:xfrm>
            <a:off x="7607022" y="4419600"/>
            <a:ext cx="2845594" cy="362903"/>
          </a:xfrm>
          <a:prstGeom prst="rect">
            <a:avLst/>
          </a:prstGeom>
          <a:noFill/>
        </p:spPr>
        <p:txBody>
          <a:bodyPr wrap="none" lIns="0" tIns="0" rIns="0" bIns="0" rtlCol="0" anchor="t"/>
          <a:lstStyle/>
          <a:p>
            <a:pPr marL="342900" indent="-342900">
              <a:lnSpc>
                <a:spcPts val="2850"/>
              </a:lnSpc>
              <a:buSzPct val="100000"/>
              <a:buChar char="•"/>
            </a:pPr>
            <a:r>
              <a:rPr lang="en-US" sz="1750" dirty="0">
                <a:solidFill>
                  <a:schemeClr val="accent3">
                    <a:lumMod val="50000"/>
                  </a:schemeClr>
                </a:solidFill>
                <a:latin typeface="Gelasio" pitchFamily="34" charset="0"/>
                <a:ea typeface="Gelasio" pitchFamily="34" charset="-122"/>
                <a:cs typeface="Gelasio" pitchFamily="34" charset="-120"/>
              </a:rPr>
              <a:t>Firebase</a:t>
            </a:r>
            <a:endParaRPr lang="en-US" sz="1750" dirty="0">
              <a:solidFill>
                <a:schemeClr val="accent3">
                  <a:lumMod val="50000"/>
                </a:schemeClr>
              </a:solidFill>
              <a:latin typeface="Gelasio" pitchFamily="34" charset="0"/>
              <a:ea typeface="Gelasio" pitchFamily="34" charset="-122"/>
              <a:cs typeface="Gelasio" pitchFamily="34" charset="-120"/>
            </a:endParaRPr>
          </a:p>
        </p:txBody>
      </p:sp>
      <p:sp>
        <p:nvSpPr>
          <p:cNvPr id="16" name="Text 14"/>
          <p:cNvSpPr/>
          <p:nvPr/>
        </p:nvSpPr>
        <p:spPr>
          <a:xfrm>
            <a:off x="7607022" y="4861798"/>
            <a:ext cx="2845594" cy="725805"/>
          </a:xfrm>
          <a:prstGeom prst="rect">
            <a:avLst/>
          </a:prstGeom>
          <a:noFill/>
        </p:spPr>
        <p:txBody>
          <a:bodyPr wrap="square" lIns="0" tIns="0" rIns="0" bIns="0" rtlCol="0" anchor="t"/>
          <a:lstStyle/>
          <a:p>
            <a:pPr marL="342900" indent="-342900">
              <a:lnSpc>
                <a:spcPts val="2850"/>
              </a:lnSpc>
              <a:buSzPct val="100000"/>
              <a:buChar char="•"/>
            </a:pPr>
            <a:r>
              <a:rPr lang="en-US" sz="1750" dirty="0">
                <a:solidFill>
                  <a:schemeClr val="accent3">
                    <a:lumMod val="50000"/>
                  </a:schemeClr>
                </a:solidFill>
                <a:latin typeface="Gelasio" pitchFamily="34" charset="0"/>
                <a:ea typeface="Gelasio" pitchFamily="34" charset="-122"/>
                <a:cs typeface="Gelasio" pitchFamily="34" charset="-120"/>
              </a:rPr>
              <a:t>Firebase Cloud</a:t>
            </a:r>
            <a:r>
              <a:rPr lang="en-US" sz="1750" dirty="0">
                <a:solidFill>
                  <a:srgbClr val="746558"/>
                </a:solidFill>
                <a:latin typeface="Gelasio" pitchFamily="34" charset="0"/>
                <a:ea typeface="Gelasio" pitchFamily="34" charset="-122"/>
                <a:cs typeface="Gelasio" pitchFamily="34" charset="-120"/>
              </a:rPr>
              <a:t> </a:t>
            </a:r>
            <a:r>
              <a:rPr lang="en-US" sz="1750" dirty="0">
                <a:solidFill>
                  <a:schemeClr val="accent3">
                    <a:lumMod val="50000"/>
                  </a:schemeClr>
                </a:solidFill>
                <a:latin typeface="Gelasio" pitchFamily="34" charset="0"/>
                <a:ea typeface="Gelasio" pitchFamily="34" charset="-122"/>
                <a:cs typeface="Gelasio" pitchFamily="34" charset="-120"/>
              </a:rPr>
              <a:t>Messaging</a:t>
            </a:r>
            <a:endParaRPr lang="en-US" sz="1750" dirty="0">
              <a:solidFill>
                <a:schemeClr val="accent3">
                  <a:lumMod val="50000"/>
                </a:schemeClr>
              </a:solidFill>
              <a:latin typeface="Gelasio" pitchFamily="34" charset="0"/>
              <a:ea typeface="Gelasio" pitchFamily="34" charset="-122"/>
              <a:cs typeface="Gelasio" pitchFamily="34" charset="-120"/>
            </a:endParaRPr>
          </a:p>
        </p:txBody>
      </p:sp>
      <p:sp>
        <p:nvSpPr>
          <p:cNvPr id="17" name="Text 15"/>
          <p:cNvSpPr/>
          <p:nvPr/>
        </p:nvSpPr>
        <p:spPr>
          <a:xfrm>
            <a:off x="7607022" y="5666899"/>
            <a:ext cx="2845594" cy="362903"/>
          </a:xfrm>
          <a:prstGeom prst="rect">
            <a:avLst/>
          </a:prstGeom>
          <a:noFill/>
        </p:spPr>
        <p:txBody>
          <a:bodyPr wrap="none" lIns="0" tIns="0" rIns="0" bIns="0" rtlCol="0" anchor="t"/>
          <a:lstStyle/>
          <a:p>
            <a:pPr marL="342900" indent="-342900">
              <a:lnSpc>
                <a:spcPts val="2850"/>
              </a:lnSpc>
              <a:buSzPct val="100000"/>
              <a:buChar char="•"/>
            </a:pPr>
            <a:r>
              <a:rPr lang="en-US" sz="1750" dirty="0">
                <a:solidFill>
                  <a:schemeClr val="accent3">
                    <a:lumMod val="50000"/>
                  </a:schemeClr>
                </a:solidFill>
                <a:latin typeface="Gelasio" pitchFamily="34" charset="0"/>
                <a:ea typeface="Gelasio" pitchFamily="34" charset="-122"/>
                <a:cs typeface="Gelasio" pitchFamily="34" charset="-120"/>
              </a:rPr>
              <a:t>Python (analytics)</a:t>
            </a:r>
            <a:endParaRPr lang="en-US" sz="1750" dirty="0">
              <a:solidFill>
                <a:schemeClr val="accent3">
                  <a:lumMod val="50000"/>
                </a:schemeClr>
              </a:solidFill>
              <a:latin typeface="Gelasio" pitchFamily="34" charset="0"/>
              <a:ea typeface="Gelasio" pitchFamily="34" charset="-122"/>
              <a:cs typeface="Gelasio" pitchFamily="34" charset="-120"/>
            </a:endParaRPr>
          </a:p>
        </p:txBody>
      </p:sp>
      <p:sp>
        <p:nvSpPr>
          <p:cNvPr id="18" name="Text 16"/>
          <p:cNvSpPr/>
          <p:nvPr/>
        </p:nvSpPr>
        <p:spPr>
          <a:xfrm>
            <a:off x="11039673" y="3396258"/>
            <a:ext cx="2845594" cy="708660"/>
          </a:xfrm>
          <a:prstGeom prst="rect">
            <a:avLst/>
          </a:prstGeom>
          <a:noFill/>
        </p:spPr>
        <p:txBody>
          <a:bodyPr wrap="square" lIns="0" tIns="0" rIns="0" bIns="0" rtlCol="0" anchor="t"/>
          <a:lstStyle/>
          <a:p>
            <a:pPr marL="0" indent="0">
              <a:lnSpc>
                <a:spcPts val="2750"/>
              </a:lnSpc>
              <a:buNone/>
            </a:pPr>
            <a:r>
              <a:rPr lang="zh-CN" altLang="en-US" sz="2400" b="1" dirty="0">
                <a:solidFill>
                  <a:schemeClr val="accent3">
                    <a:lumMod val="50000"/>
                  </a:schemeClr>
                </a:solidFill>
              </a:rPr>
              <a:t>职业路径规划师</a:t>
            </a:r>
            <a:endParaRPr lang="zh-CN" altLang="en-US" sz="2400" b="1" dirty="0">
              <a:solidFill>
                <a:schemeClr val="accent3">
                  <a:lumMod val="50000"/>
                </a:schemeClr>
              </a:solidFill>
            </a:endParaRPr>
          </a:p>
        </p:txBody>
      </p:sp>
      <p:sp>
        <p:nvSpPr>
          <p:cNvPr id="19" name="Text 17"/>
          <p:cNvSpPr/>
          <p:nvPr/>
        </p:nvSpPr>
        <p:spPr>
          <a:xfrm>
            <a:off x="11013638" y="4331732"/>
            <a:ext cx="2845594" cy="362903"/>
          </a:xfrm>
          <a:prstGeom prst="rect">
            <a:avLst/>
          </a:prstGeom>
          <a:noFill/>
        </p:spPr>
        <p:txBody>
          <a:bodyPr wrap="none" lIns="0" tIns="0" rIns="0" bIns="0" rtlCol="0" anchor="t"/>
          <a:lstStyle/>
          <a:p>
            <a:pPr marL="342900" indent="-342900">
              <a:lnSpc>
                <a:spcPts val="2850"/>
              </a:lnSpc>
              <a:buSzPct val="100000"/>
              <a:buChar char="•"/>
            </a:pPr>
            <a:r>
              <a:rPr lang="en-US" sz="1750" dirty="0">
                <a:solidFill>
                  <a:schemeClr val="accent3">
                    <a:lumMod val="50000"/>
                  </a:schemeClr>
                </a:solidFill>
                <a:latin typeface="Gelasio" pitchFamily="34" charset="0"/>
                <a:ea typeface="Gelasio" pitchFamily="34" charset="-122"/>
                <a:cs typeface="Gelasio" pitchFamily="34" charset="-120"/>
              </a:rPr>
              <a:t>Flutter</a:t>
            </a:r>
            <a:endParaRPr lang="en-US" sz="1750" dirty="0">
              <a:solidFill>
                <a:schemeClr val="accent3">
                  <a:lumMod val="50000"/>
                </a:schemeClr>
              </a:solidFill>
              <a:latin typeface="Gelasio" pitchFamily="34" charset="0"/>
              <a:ea typeface="Gelasio" pitchFamily="34" charset="-122"/>
              <a:cs typeface="Gelasio" pitchFamily="34" charset="-120"/>
            </a:endParaRPr>
          </a:p>
        </p:txBody>
      </p:sp>
      <p:sp>
        <p:nvSpPr>
          <p:cNvPr id="20" name="Text 18"/>
          <p:cNvSpPr/>
          <p:nvPr/>
        </p:nvSpPr>
        <p:spPr>
          <a:xfrm>
            <a:off x="11013638" y="4773930"/>
            <a:ext cx="2845594" cy="362903"/>
          </a:xfrm>
          <a:prstGeom prst="rect">
            <a:avLst/>
          </a:prstGeom>
          <a:noFill/>
        </p:spPr>
        <p:txBody>
          <a:bodyPr wrap="none" lIns="0" tIns="0" rIns="0" bIns="0" rtlCol="0" anchor="t"/>
          <a:lstStyle/>
          <a:p>
            <a:pPr marL="342900" indent="-342900">
              <a:lnSpc>
                <a:spcPts val="2850"/>
              </a:lnSpc>
              <a:buSzPct val="100000"/>
              <a:buChar char="•"/>
            </a:pPr>
            <a:r>
              <a:rPr lang="en-US" sz="1750" dirty="0">
                <a:solidFill>
                  <a:schemeClr val="accent3">
                    <a:lumMod val="50000"/>
                  </a:schemeClr>
                </a:solidFill>
                <a:latin typeface="Gelasio" pitchFamily="34" charset="0"/>
                <a:ea typeface="Gelasio" pitchFamily="34" charset="-122"/>
                <a:cs typeface="Gelasio" pitchFamily="34" charset="-120"/>
              </a:rPr>
              <a:t>Firebase</a:t>
            </a:r>
            <a:endParaRPr lang="en-US" sz="1750" dirty="0">
              <a:solidFill>
                <a:schemeClr val="accent3">
                  <a:lumMod val="50000"/>
                </a:schemeClr>
              </a:solidFill>
              <a:latin typeface="Gelasio" pitchFamily="34" charset="0"/>
              <a:ea typeface="Gelasio" pitchFamily="34" charset="-122"/>
              <a:cs typeface="Gelasio" pitchFamily="34" charset="-120"/>
            </a:endParaRPr>
          </a:p>
        </p:txBody>
      </p:sp>
      <p:sp>
        <p:nvSpPr>
          <p:cNvPr id="21" name="Text 19"/>
          <p:cNvSpPr/>
          <p:nvPr/>
        </p:nvSpPr>
        <p:spPr>
          <a:xfrm>
            <a:off x="11013638" y="5216128"/>
            <a:ext cx="2845594" cy="362903"/>
          </a:xfrm>
          <a:prstGeom prst="rect">
            <a:avLst/>
          </a:prstGeom>
          <a:noFill/>
        </p:spPr>
        <p:txBody>
          <a:bodyPr wrap="none" lIns="0" tIns="0" rIns="0" bIns="0" rtlCol="0" anchor="t"/>
          <a:lstStyle/>
          <a:p>
            <a:pPr marL="342900" indent="-342900">
              <a:lnSpc>
                <a:spcPts val="2850"/>
              </a:lnSpc>
              <a:buSzPct val="100000"/>
              <a:buChar char="•"/>
            </a:pPr>
            <a:r>
              <a:rPr lang="en-US" sz="1750" dirty="0">
                <a:solidFill>
                  <a:schemeClr val="accent3">
                    <a:lumMod val="50000"/>
                  </a:schemeClr>
                </a:solidFill>
                <a:latin typeface="Gelasio" pitchFamily="34" charset="0"/>
                <a:ea typeface="Gelasio" pitchFamily="34" charset="-122"/>
                <a:cs typeface="Gelasio" pitchFamily="34" charset="-120"/>
              </a:rPr>
              <a:t>Python (scikit-learn)</a:t>
            </a:r>
            <a:endParaRPr lang="en-US" sz="1750" dirty="0">
              <a:solidFill>
                <a:schemeClr val="accent3">
                  <a:lumMod val="50000"/>
                </a:schemeClr>
              </a:solidFill>
              <a:latin typeface="Gelasio" pitchFamily="34" charset="0"/>
              <a:ea typeface="Gelasio" pitchFamily="34" charset="-122"/>
              <a:cs typeface="Gelasio" pitchFamily="34" charset="-120"/>
            </a:endParaRPr>
          </a:p>
        </p:txBody>
      </p:sp>
      <p:sp>
        <p:nvSpPr>
          <p:cNvPr id="22" name="Text 20"/>
          <p:cNvSpPr/>
          <p:nvPr/>
        </p:nvSpPr>
        <p:spPr>
          <a:xfrm>
            <a:off x="11013638" y="5658326"/>
            <a:ext cx="2845594" cy="362903"/>
          </a:xfrm>
          <a:prstGeom prst="rect">
            <a:avLst/>
          </a:prstGeom>
          <a:noFill/>
        </p:spPr>
        <p:txBody>
          <a:bodyPr wrap="none" lIns="0" tIns="0" rIns="0" bIns="0" rtlCol="0" anchor="t"/>
          <a:lstStyle/>
          <a:p>
            <a:pPr marL="342900" indent="-342900">
              <a:lnSpc>
                <a:spcPts val="2850"/>
              </a:lnSpc>
              <a:buSzPct val="100000"/>
              <a:buChar char="•"/>
            </a:pPr>
            <a:r>
              <a:rPr lang="en-US" sz="1750" dirty="0">
                <a:solidFill>
                  <a:schemeClr val="accent3">
                    <a:lumMod val="50000"/>
                  </a:schemeClr>
                </a:solidFill>
                <a:latin typeface="Gelasio" pitchFamily="34" charset="0"/>
                <a:ea typeface="Gelasio" pitchFamily="34" charset="-122"/>
                <a:cs typeface="Gelasio" pitchFamily="34" charset="-120"/>
              </a:rPr>
              <a:t>LinkedIn API</a:t>
            </a:r>
            <a:endParaRPr lang="en-US" sz="1750" dirty="0">
              <a:solidFill>
                <a:schemeClr val="accent3">
                  <a:lumMod val="50000"/>
                </a:schemeClr>
              </a:solidFill>
              <a:latin typeface="Gelasio" pitchFamily="34" charset="0"/>
              <a:ea typeface="Gelasio" pitchFamily="34" charset="-122"/>
              <a:cs typeface="Gelasio" pitchFamily="34" charset="-120"/>
            </a:endParaRPr>
          </a:p>
        </p:txBody>
      </p:sp>
      <p:pic>
        <p:nvPicPr>
          <p:cNvPr id="23" name="Picture 22" descr="Picture1"/>
          <p:cNvPicPr>
            <a:picLocks noChangeAspect="1"/>
          </p:cNvPicPr>
          <p:nvPr/>
        </p:nvPicPr>
        <p:blipFill>
          <a:blip r:embed="rId1"/>
          <a:stretch>
            <a:fillRect/>
          </a:stretch>
        </p:blipFill>
        <p:spPr>
          <a:xfrm>
            <a:off x="12829540" y="7712075"/>
            <a:ext cx="1800860" cy="517525"/>
          </a:xfrm>
          <a:prstGeom prst="rect">
            <a:avLst/>
          </a:prstGeom>
        </p:spPr>
      </p:pic>
    </p:spTree>
  </p:cSld>
  <p:clrMapOvr>
    <a:masterClrMapping/>
  </p:clrMapOvr>
</p:sld>
</file>

<file path=ppt/tags/tag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Lst>
</file>

<file path=ppt/tags/tag1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1"/>
  <p:tag name="KSO_WM_UNIT_ID" val="_1*i*11"/>
  <p:tag name="KSO_WM_UNIT_LAYERLEVEL" val="1"/>
  <p:tag name="KSO_WM_TAG_VERSION" val="3.0"/>
</p:tagLst>
</file>

<file path=ppt/tags/tag10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6"/>
  <p:tag name="KSO_WM_UNIT_LAYERLEVEL" val="1"/>
  <p:tag name="KSO_WM_TAG_VERSION" val="3.0"/>
  <p:tag name="KSO_WM_UNIT_TYPE" val="i"/>
  <p:tag name="KSO_WM_UNIT_INDEX" val="6"/>
</p:tagLst>
</file>

<file path=ppt/tags/tag10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7"/>
  <p:tag name="KSO_WM_UNIT_LAYERLEVEL" val="1"/>
  <p:tag name="KSO_WM_TAG_VERSION" val="3.0"/>
  <p:tag name="KSO_WM_UNIT_TYPE" val="i"/>
  <p:tag name="KSO_WM_UNIT_INDEX" val="7"/>
</p:tagLst>
</file>

<file path=ppt/tags/tag10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8"/>
  <p:tag name="KSO_WM_UNIT_LAYERLEVEL" val="1"/>
  <p:tag name="KSO_WM_TAG_VERSION" val="3.0"/>
  <p:tag name="KSO_WM_UNIT_TYPE" val="i"/>
  <p:tag name="KSO_WM_UNIT_INDEX" val="8"/>
</p:tagLst>
</file>

<file path=ppt/tags/tag10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9"/>
  <p:tag name="KSO_WM_UNIT_LAYERLEVEL" val="1"/>
  <p:tag name="KSO_WM_TAG_VERSION" val="3.0"/>
  <p:tag name="KSO_WM_UNIT_TYPE" val="i"/>
  <p:tag name="KSO_WM_UNIT_INDEX" val="9"/>
</p:tagLst>
</file>

<file path=ppt/tags/tag10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10"/>
  <p:tag name="KSO_WM_UNIT_LAYERLEVEL" val="1"/>
  <p:tag name="KSO_WM_TAG_VERSION" val="3.0"/>
  <p:tag name="KSO_WM_UNIT_TYPE" val="i"/>
  <p:tag name="KSO_WM_UNIT_INDEX" val="10"/>
</p:tagLst>
</file>

<file path=ppt/tags/tag10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11"/>
  <p:tag name="KSO_WM_UNIT_LAYERLEVEL" val="1"/>
  <p:tag name="KSO_WM_TAG_VERSION" val="3.0"/>
  <p:tag name="KSO_WM_UNIT_TYPE" val="i"/>
  <p:tag name="KSO_WM_UNIT_INDEX" val="11"/>
</p:tagLst>
</file>

<file path=ppt/tags/tag10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12"/>
  <p:tag name="KSO_WM_UNIT_LAYERLEVEL" val="1"/>
  <p:tag name="KSO_WM_TAG_VERSION" val="3.0"/>
  <p:tag name="KSO_WM_UNIT_TYPE" val="i"/>
  <p:tag name="KSO_WM_UNIT_INDEX" val="12"/>
</p:tagLst>
</file>

<file path=ppt/tags/tag10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13"/>
  <p:tag name="KSO_WM_UNIT_LAYERLEVEL" val="1"/>
  <p:tag name="KSO_WM_TAG_VERSION" val="3.0"/>
  <p:tag name="KSO_WM_UNIT_TYPE" val="i"/>
  <p:tag name="KSO_WM_UNIT_INDEX" val="13"/>
</p:tagLst>
</file>

<file path=ppt/tags/tag10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14"/>
  <p:tag name="KSO_WM_UNIT_LAYERLEVEL" val="1"/>
  <p:tag name="KSO_WM_TAG_VERSION" val="3.0"/>
  <p:tag name="KSO_WM_UNIT_TYPE" val="i"/>
  <p:tag name="KSO_WM_UNIT_INDEX" val="14"/>
</p:tagLst>
</file>

<file path=ppt/tags/tag10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15"/>
  <p:tag name="KSO_WM_UNIT_LAYERLEVEL" val="1"/>
  <p:tag name="KSO_WM_TAG_VERSION" val="3.0"/>
  <p:tag name="KSO_WM_UNIT_TYPE" val="i"/>
  <p:tag name="KSO_WM_UNIT_INDEX" val="15"/>
</p:tagLst>
</file>

<file path=ppt/tags/tag1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2"/>
  <p:tag name="KSO_WM_UNIT_ID" val="_1*i*12"/>
  <p:tag name="KSO_WM_UNIT_LAYERLEVEL" val="1"/>
  <p:tag name="KSO_WM_TAG_VERSION" val="3.0"/>
</p:tagLst>
</file>

<file path=ppt/tags/tag11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16"/>
  <p:tag name="KSO_WM_UNIT_LAYERLEVEL" val="1"/>
  <p:tag name="KSO_WM_TAG_VERSION" val="3.0"/>
  <p:tag name="KSO_WM_UNIT_TYPE" val="i"/>
  <p:tag name="KSO_WM_UNIT_INDEX" val="16"/>
</p:tagLst>
</file>

<file path=ppt/tags/tag11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17"/>
  <p:tag name="KSO_WM_UNIT_LAYERLEVEL" val="1"/>
  <p:tag name="KSO_WM_TAG_VERSION" val="3.0"/>
  <p:tag name="KSO_WM_UNIT_TYPE" val="i"/>
  <p:tag name="KSO_WM_UNIT_INDEX" val="17"/>
</p:tagLst>
</file>

<file path=ppt/tags/tag11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18"/>
  <p:tag name="KSO_WM_UNIT_LAYERLEVEL" val="1"/>
  <p:tag name="KSO_WM_TAG_VERSION" val="3.0"/>
  <p:tag name="KSO_WM_UNIT_TYPE" val="i"/>
  <p:tag name="KSO_WM_UNIT_INDEX" val="18"/>
</p:tagLst>
</file>

<file path=ppt/tags/tag11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19"/>
  <p:tag name="KSO_WM_UNIT_LAYERLEVEL" val="1"/>
  <p:tag name="KSO_WM_TAG_VERSION" val="3.0"/>
  <p:tag name="KSO_WM_UNIT_TYPE" val="i"/>
  <p:tag name="KSO_WM_UNIT_INDEX" val="19"/>
</p:tagLst>
</file>

<file path=ppt/tags/tag11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20"/>
  <p:tag name="KSO_WM_UNIT_LAYERLEVEL" val="1"/>
  <p:tag name="KSO_WM_TAG_VERSION" val="3.0"/>
  <p:tag name="KSO_WM_UNIT_TYPE" val="i"/>
  <p:tag name="KSO_WM_UNIT_INDEX" val="20"/>
</p:tagLst>
</file>

<file path=ppt/tags/tag11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21"/>
  <p:tag name="KSO_WM_UNIT_LAYERLEVEL" val="1"/>
  <p:tag name="KSO_WM_TAG_VERSION" val="3.0"/>
  <p:tag name="KSO_WM_UNIT_TYPE" val="i"/>
  <p:tag name="KSO_WM_UNIT_INDEX" val="21"/>
</p:tagLst>
</file>

<file path=ppt/tags/tag11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22"/>
  <p:tag name="KSO_WM_UNIT_LAYERLEVEL" val="1"/>
  <p:tag name="KSO_WM_TAG_VERSION" val="3.0"/>
  <p:tag name="KSO_WM_UNIT_TYPE" val="i"/>
  <p:tag name="KSO_WM_UNIT_INDEX" val="22"/>
</p:tagLst>
</file>

<file path=ppt/tags/tag11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23"/>
  <p:tag name="KSO_WM_UNIT_LAYERLEVEL" val="1"/>
  <p:tag name="KSO_WM_TAG_VERSION" val="3.0"/>
  <p:tag name="KSO_WM_UNIT_TYPE" val="i"/>
  <p:tag name="KSO_WM_UNIT_INDEX" val="23"/>
</p:tagLst>
</file>

<file path=ppt/tags/tag11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24"/>
  <p:tag name="KSO_WM_UNIT_LAYERLEVEL" val="1"/>
  <p:tag name="KSO_WM_TAG_VERSION" val="3.0"/>
  <p:tag name="KSO_WM_UNIT_TYPE" val="i"/>
  <p:tag name="KSO_WM_UNIT_INDEX" val="24"/>
</p:tagLst>
</file>

<file path=ppt/tags/tag11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25"/>
  <p:tag name="KSO_WM_UNIT_LAYERLEVEL" val="1"/>
  <p:tag name="KSO_WM_TAG_VERSION" val="3.0"/>
  <p:tag name="KSO_WM_UNIT_TYPE" val="i"/>
  <p:tag name="KSO_WM_UNIT_INDEX" val="25"/>
</p:tagLst>
</file>

<file path=ppt/tags/tag1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3"/>
  <p:tag name="KSO_WM_UNIT_ID" val="_1*i*13"/>
  <p:tag name="KSO_WM_UNIT_LAYERLEVEL" val="1"/>
  <p:tag name="KSO_WM_TAG_VERSION" val="3.0"/>
</p:tagLst>
</file>

<file path=ppt/tags/tag12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26"/>
  <p:tag name="KSO_WM_UNIT_LAYERLEVEL" val="1"/>
  <p:tag name="KSO_WM_TAG_VERSION" val="3.0"/>
  <p:tag name="KSO_WM_UNIT_TYPE" val="i"/>
  <p:tag name="KSO_WM_UNIT_INDEX" val="26"/>
</p:tagLst>
</file>

<file path=ppt/tags/tag12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27"/>
  <p:tag name="KSO_WM_UNIT_LAYERLEVEL" val="1"/>
  <p:tag name="KSO_WM_TAG_VERSION" val="3.0"/>
  <p:tag name="KSO_WM_UNIT_TYPE" val="i"/>
  <p:tag name="KSO_WM_UNIT_INDEX" val="27"/>
</p:tagLst>
</file>

<file path=ppt/tags/tag12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28"/>
  <p:tag name="KSO_WM_UNIT_LAYERLEVEL" val="1"/>
  <p:tag name="KSO_WM_TAG_VERSION" val="3.0"/>
  <p:tag name="KSO_WM_UNIT_TYPE" val="i"/>
  <p:tag name="KSO_WM_UNIT_INDEX" val="28"/>
</p:tagLst>
</file>

<file path=ppt/tags/tag12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29"/>
  <p:tag name="KSO_WM_UNIT_LAYERLEVEL" val="1"/>
  <p:tag name="KSO_WM_TAG_VERSION" val="3.0"/>
  <p:tag name="KSO_WM_UNIT_TYPE" val="i"/>
  <p:tag name="KSO_WM_UNIT_INDEX" val="29"/>
</p:tagLst>
</file>

<file path=ppt/tags/tag12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30"/>
  <p:tag name="KSO_WM_UNIT_LAYERLEVEL" val="1"/>
  <p:tag name="KSO_WM_TAG_VERSION" val="3.0"/>
  <p:tag name="KSO_WM_UNIT_TYPE" val="i"/>
  <p:tag name="KSO_WM_UNIT_INDEX" val="30"/>
</p:tagLst>
</file>

<file path=ppt/tags/tag12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31"/>
  <p:tag name="KSO_WM_UNIT_LAYERLEVEL" val="1"/>
  <p:tag name="KSO_WM_TAG_VERSION" val="3.0"/>
  <p:tag name="KSO_WM_UNIT_TYPE" val="i"/>
  <p:tag name="KSO_WM_UNIT_INDEX" val="31"/>
</p:tagLst>
</file>

<file path=ppt/tags/tag12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32"/>
  <p:tag name="KSO_WM_UNIT_LAYERLEVEL" val="1"/>
  <p:tag name="KSO_WM_TAG_VERSION" val="3.0"/>
  <p:tag name="KSO_WM_UNIT_TYPE" val="i"/>
  <p:tag name="KSO_WM_UNIT_INDEX" val="32"/>
</p:tagLst>
</file>

<file path=ppt/tags/tag12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33"/>
  <p:tag name="KSO_WM_UNIT_LAYERLEVEL" val="1"/>
  <p:tag name="KSO_WM_TAG_VERSION" val="3.0"/>
  <p:tag name="KSO_WM_UNIT_TYPE" val="i"/>
  <p:tag name="KSO_WM_UNIT_INDEX" val="33"/>
</p:tagLst>
</file>

<file path=ppt/tags/tag12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34"/>
  <p:tag name="KSO_WM_UNIT_LAYERLEVEL" val="1"/>
  <p:tag name="KSO_WM_TAG_VERSION" val="3.0"/>
  <p:tag name="KSO_WM_UNIT_TYPE" val="i"/>
  <p:tag name="KSO_WM_UNIT_INDEX" val="34"/>
</p:tagLst>
</file>

<file path=ppt/tags/tag12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35"/>
  <p:tag name="KSO_WM_UNIT_LAYERLEVEL" val="1"/>
  <p:tag name="KSO_WM_TAG_VERSION" val="3.0"/>
  <p:tag name="KSO_WM_UNIT_TYPE" val="i"/>
  <p:tag name="KSO_WM_UNIT_INDEX" val="35"/>
</p:tagLst>
</file>

<file path=ppt/tags/tag1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4"/>
  <p:tag name="KSO_WM_UNIT_ID" val="_1*i*14"/>
  <p:tag name="KSO_WM_UNIT_LAYERLEVEL" val="1"/>
  <p:tag name="KSO_WM_TAG_VERSION" val="3.0"/>
</p:tagLst>
</file>

<file path=ppt/tags/tag13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36"/>
  <p:tag name="KSO_WM_UNIT_LAYERLEVEL" val="1"/>
  <p:tag name="KSO_WM_TAG_VERSION" val="3.0"/>
  <p:tag name="KSO_WM_UNIT_TYPE" val="i"/>
  <p:tag name="KSO_WM_UNIT_INDEX" val="36"/>
</p:tagLst>
</file>

<file path=ppt/tags/tag13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37"/>
  <p:tag name="KSO_WM_UNIT_LAYERLEVEL" val="1"/>
  <p:tag name="KSO_WM_TAG_VERSION" val="3.0"/>
  <p:tag name="KSO_WM_UNIT_TYPE" val="i"/>
  <p:tag name="KSO_WM_UNIT_INDEX" val="37"/>
</p:tagLst>
</file>

<file path=ppt/tags/tag13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38"/>
  <p:tag name="KSO_WM_UNIT_LAYERLEVEL" val="1"/>
  <p:tag name="KSO_WM_TAG_VERSION" val="3.0"/>
  <p:tag name="KSO_WM_UNIT_TYPE" val="i"/>
  <p:tag name="KSO_WM_UNIT_INDEX" val="38"/>
</p:tagLst>
</file>

<file path=ppt/tags/tag13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39"/>
  <p:tag name="KSO_WM_UNIT_LAYERLEVEL" val="1"/>
  <p:tag name="KSO_WM_TAG_VERSION" val="3.0"/>
  <p:tag name="KSO_WM_UNIT_TYPE" val="i"/>
  <p:tag name="KSO_WM_UNIT_INDEX" val="39"/>
</p:tagLst>
</file>

<file path=ppt/tags/tag13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40"/>
  <p:tag name="KSO_WM_UNIT_LAYERLEVEL" val="1"/>
  <p:tag name="KSO_WM_TAG_VERSION" val="3.0"/>
  <p:tag name="KSO_WM_UNIT_TYPE" val="i"/>
  <p:tag name="KSO_WM_UNIT_INDEX" val="40"/>
</p:tagLst>
</file>

<file path=ppt/tags/tag13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41"/>
  <p:tag name="KSO_WM_UNIT_LAYERLEVEL" val="1"/>
  <p:tag name="KSO_WM_TAG_VERSION" val="3.0"/>
  <p:tag name="KSO_WM_UNIT_TYPE" val="i"/>
  <p:tag name="KSO_WM_UNIT_INDEX" val="4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3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UNIT_TYPE" val="i"/>
  <p:tag name="KSO_WM_UNIT_INDEX" val="1"/>
</p:tagLst>
</file>

<file path=ppt/tags/tag1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5"/>
  <p:tag name="KSO_WM_UNIT_ID" val="_1*i*15"/>
  <p:tag name="KSO_WM_UNIT_LAYERLEVEL" val="1"/>
  <p:tag name="KSO_WM_TAG_VERSION" val="3.0"/>
</p:tagLst>
</file>

<file path=ppt/tags/tag14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UNIT_TYPE" val="i"/>
  <p:tag name="KSO_WM_UNIT_INDEX" val="2"/>
</p:tagLst>
</file>

<file path=ppt/tags/tag14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UNIT_TYPE" val="i"/>
  <p:tag name="KSO_WM_UNIT_INDEX" val="3"/>
</p:tagLst>
</file>

<file path=ppt/tags/tag14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4"/>
  <p:tag name="KSO_WM_UNIT_LAYERLEVEL" val="1"/>
  <p:tag name="KSO_WM_TAG_VERSION" val="3.0"/>
  <p:tag name="KSO_WM_UNIT_TYPE" val="i"/>
  <p:tag name="KSO_WM_UNIT_INDEX" val="4"/>
</p:tagLst>
</file>

<file path=ppt/tags/tag14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5"/>
  <p:tag name="KSO_WM_UNIT_LAYERLEVEL" val="1"/>
  <p:tag name="KSO_WM_TAG_VERSION" val="3.0"/>
  <p:tag name="KSO_WM_UNIT_TYPE" val="i"/>
  <p:tag name="KSO_WM_UNIT_INDEX" val="5"/>
</p:tagLst>
</file>

<file path=ppt/tags/tag14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6"/>
  <p:tag name="KSO_WM_UNIT_LAYERLEVEL" val="1"/>
  <p:tag name="KSO_WM_TAG_VERSION" val="3.0"/>
  <p:tag name="KSO_WM_UNIT_TYPE" val="i"/>
  <p:tag name="KSO_WM_UNIT_INDEX" val="6"/>
</p:tagLst>
</file>

<file path=ppt/tags/tag14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7"/>
  <p:tag name="KSO_WM_UNIT_LAYERLEVEL" val="1"/>
  <p:tag name="KSO_WM_TAG_VERSION" val="3.0"/>
  <p:tag name="KSO_WM_UNIT_TYPE" val="i"/>
  <p:tag name="KSO_WM_UNIT_INDEX" val="7"/>
</p:tagLst>
</file>

<file path=ppt/tags/tag14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8"/>
  <p:tag name="KSO_WM_UNIT_LAYERLEVEL" val="1"/>
  <p:tag name="KSO_WM_TAG_VERSION" val="3.0"/>
  <p:tag name="KSO_WM_UNIT_TYPE" val="i"/>
  <p:tag name="KSO_WM_UNIT_INDEX" val="8"/>
</p:tagLst>
</file>

<file path=ppt/tags/tag14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9"/>
  <p:tag name="KSO_WM_UNIT_LAYERLEVEL" val="1"/>
  <p:tag name="KSO_WM_TAG_VERSION" val="3.0"/>
  <p:tag name="KSO_WM_UNIT_TYPE" val="i"/>
  <p:tag name="KSO_WM_UNIT_INDEX" val="9"/>
</p:tagLst>
</file>

<file path=ppt/tags/tag14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0"/>
  <p:tag name="KSO_WM_UNIT_LAYERLEVEL" val="1"/>
  <p:tag name="KSO_WM_TAG_VERSION" val="3.0"/>
  <p:tag name="KSO_WM_UNIT_TYPE" val="i"/>
  <p:tag name="KSO_WM_UNIT_INDEX" val="10"/>
</p:tagLst>
</file>

<file path=ppt/tags/tag14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1"/>
  <p:tag name="KSO_WM_UNIT_LAYERLEVEL" val="1"/>
  <p:tag name="KSO_WM_TAG_VERSION" val="3.0"/>
  <p:tag name="KSO_WM_UNIT_TYPE" val="i"/>
  <p:tag name="KSO_WM_UNIT_INDEX" val="11"/>
</p:tagLst>
</file>

<file path=ppt/tags/tag1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6"/>
  <p:tag name="KSO_WM_UNIT_ID" val="_1*i*16"/>
  <p:tag name="KSO_WM_UNIT_LAYERLEVEL" val="1"/>
  <p:tag name="KSO_WM_TAG_VERSION" val="3.0"/>
</p:tagLst>
</file>

<file path=ppt/tags/tag15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2"/>
  <p:tag name="KSO_WM_UNIT_LAYERLEVEL" val="1"/>
  <p:tag name="KSO_WM_TAG_VERSION" val="3.0"/>
  <p:tag name="KSO_WM_UNIT_TYPE" val="i"/>
  <p:tag name="KSO_WM_UNIT_INDEX" val="12"/>
</p:tagLst>
</file>

<file path=ppt/tags/tag15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3"/>
  <p:tag name="KSO_WM_UNIT_LAYERLEVEL" val="1"/>
  <p:tag name="KSO_WM_TAG_VERSION" val="3.0"/>
  <p:tag name="KSO_WM_UNIT_TYPE" val="i"/>
  <p:tag name="KSO_WM_UNIT_INDEX" val="13"/>
</p:tagLst>
</file>

<file path=ppt/tags/tag15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4"/>
  <p:tag name="KSO_WM_UNIT_LAYERLEVEL" val="1"/>
  <p:tag name="KSO_WM_TAG_VERSION" val="3.0"/>
  <p:tag name="KSO_WM_UNIT_TYPE" val="i"/>
  <p:tag name="KSO_WM_UNIT_INDEX" val="14"/>
</p:tagLst>
</file>

<file path=ppt/tags/tag15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5"/>
  <p:tag name="KSO_WM_UNIT_LAYERLEVEL" val="1"/>
  <p:tag name="KSO_WM_TAG_VERSION" val="3.0"/>
  <p:tag name="KSO_WM_UNIT_TYPE" val="i"/>
  <p:tag name="KSO_WM_UNIT_INDEX" val="15"/>
</p:tagLst>
</file>

<file path=ppt/tags/tag15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6"/>
  <p:tag name="KSO_WM_UNIT_LAYERLEVEL" val="1"/>
  <p:tag name="KSO_WM_TAG_VERSION" val="3.0"/>
  <p:tag name="KSO_WM_UNIT_TYPE" val="i"/>
  <p:tag name="KSO_WM_UNIT_INDEX" val="16"/>
</p:tagLst>
</file>

<file path=ppt/tags/tag15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7"/>
  <p:tag name="KSO_WM_UNIT_LAYERLEVEL" val="1"/>
  <p:tag name="KSO_WM_TAG_VERSION" val="3.0"/>
  <p:tag name="KSO_WM_UNIT_TYPE" val="i"/>
  <p:tag name="KSO_WM_UNIT_INDEX" val="17"/>
</p:tagLst>
</file>

<file path=ppt/tags/tag15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8"/>
  <p:tag name="KSO_WM_UNIT_LAYERLEVEL" val="1"/>
  <p:tag name="KSO_WM_TAG_VERSION" val="3.0"/>
  <p:tag name="KSO_WM_UNIT_TYPE" val="i"/>
  <p:tag name="KSO_WM_UNIT_INDEX" val="18"/>
</p:tagLst>
</file>

<file path=ppt/tags/tag15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9"/>
  <p:tag name="KSO_WM_UNIT_LAYERLEVEL" val="1"/>
  <p:tag name="KSO_WM_TAG_VERSION" val="3.0"/>
  <p:tag name="KSO_WM_UNIT_TYPE" val="i"/>
  <p:tag name="KSO_WM_UNIT_INDEX" val="19"/>
</p:tagLst>
</file>

<file path=ppt/tags/tag15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20"/>
  <p:tag name="KSO_WM_UNIT_LAYERLEVEL" val="1"/>
  <p:tag name="KSO_WM_TAG_VERSION" val="3.0"/>
  <p:tag name="KSO_WM_UNIT_TYPE" val="i"/>
  <p:tag name="KSO_WM_UNIT_INDEX" val="20"/>
</p:tagLst>
</file>

<file path=ppt/tags/tag15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21"/>
  <p:tag name="KSO_WM_UNIT_LAYERLEVEL" val="1"/>
  <p:tag name="KSO_WM_TAG_VERSION" val="3.0"/>
  <p:tag name="KSO_WM_UNIT_TYPE" val="i"/>
  <p:tag name="KSO_WM_UNIT_INDEX" val="21"/>
</p:tagLst>
</file>

<file path=ppt/tags/tag1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7"/>
  <p:tag name="KSO_WM_UNIT_ID" val="_1*i*17"/>
  <p:tag name="KSO_WM_UNIT_LAYERLEVEL" val="1"/>
  <p:tag name="KSO_WM_TAG_VERSION" val="3.0"/>
</p:tagLst>
</file>

<file path=ppt/tags/tag16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22"/>
  <p:tag name="KSO_WM_UNIT_LAYERLEVEL" val="1"/>
  <p:tag name="KSO_WM_TAG_VERSION" val="3.0"/>
  <p:tag name="KSO_WM_UNIT_TYPE" val="i"/>
  <p:tag name="KSO_WM_UNIT_INDEX" val="22"/>
</p:tagLst>
</file>

<file path=ppt/tags/tag16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23"/>
  <p:tag name="KSO_WM_UNIT_LAYERLEVEL" val="1"/>
  <p:tag name="KSO_WM_TAG_VERSION" val="3.0"/>
  <p:tag name="KSO_WM_UNIT_TYPE" val="i"/>
  <p:tag name="KSO_WM_UNIT_INDEX" val="23"/>
</p:tagLst>
</file>

<file path=ppt/tags/tag16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24"/>
  <p:tag name="KSO_WM_UNIT_LAYERLEVEL" val="1"/>
  <p:tag name="KSO_WM_TAG_VERSION" val="3.0"/>
  <p:tag name="KSO_WM_UNIT_TYPE" val="i"/>
  <p:tag name="KSO_WM_UNIT_INDEX" val="24"/>
</p:tagLst>
</file>

<file path=ppt/tags/tag16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25"/>
  <p:tag name="KSO_WM_UNIT_LAYERLEVEL" val="1"/>
  <p:tag name="KSO_WM_TAG_VERSION" val="3.0"/>
  <p:tag name="KSO_WM_UNIT_TYPE" val="i"/>
  <p:tag name="KSO_WM_UNIT_INDEX" val="25"/>
</p:tagLst>
</file>

<file path=ppt/tags/tag16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26"/>
  <p:tag name="KSO_WM_UNIT_LAYERLEVEL" val="1"/>
  <p:tag name="KSO_WM_TAG_VERSION" val="3.0"/>
  <p:tag name="KSO_WM_UNIT_TYPE" val="i"/>
  <p:tag name="KSO_WM_UNIT_INDEX" val="26"/>
</p:tagLst>
</file>

<file path=ppt/tags/tag16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27"/>
  <p:tag name="KSO_WM_UNIT_LAYERLEVEL" val="1"/>
  <p:tag name="KSO_WM_TAG_VERSION" val="3.0"/>
  <p:tag name="KSO_WM_UNIT_TYPE" val="i"/>
  <p:tag name="KSO_WM_UNIT_INDEX" val="27"/>
</p:tagLst>
</file>

<file path=ppt/tags/tag16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28"/>
  <p:tag name="KSO_WM_UNIT_LAYERLEVEL" val="1"/>
  <p:tag name="KSO_WM_TAG_VERSION" val="3.0"/>
  <p:tag name="KSO_WM_UNIT_TYPE" val="i"/>
  <p:tag name="KSO_WM_UNIT_INDEX" val="28"/>
</p:tagLst>
</file>

<file path=ppt/tags/tag16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29"/>
  <p:tag name="KSO_WM_UNIT_LAYERLEVEL" val="1"/>
  <p:tag name="KSO_WM_TAG_VERSION" val="3.0"/>
  <p:tag name="KSO_WM_UNIT_TYPE" val="i"/>
  <p:tag name="KSO_WM_UNIT_INDEX" val="29"/>
</p:tagLst>
</file>

<file path=ppt/tags/tag16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30"/>
  <p:tag name="KSO_WM_UNIT_LAYERLEVEL" val="1"/>
  <p:tag name="KSO_WM_TAG_VERSION" val="3.0"/>
  <p:tag name="KSO_WM_UNIT_TYPE" val="i"/>
  <p:tag name="KSO_WM_UNIT_INDEX" val="30"/>
</p:tagLst>
</file>

<file path=ppt/tags/tag16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31"/>
  <p:tag name="KSO_WM_UNIT_LAYERLEVEL" val="1"/>
  <p:tag name="KSO_WM_TAG_VERSION" val="3.0"/>
  <p:tag name="KSO_WM_UNIT_TYPE" val="i"/>
  <p:tag name="KSO_WM_UNIT_INDEX" val="31"/>
</p:tagLst>
</file>

<file path=ppt/tags/tag1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8"/>
  <p:tag name="KSO_WM_UNIT_ID" val="_1*i*18"/>
  <p:tag name="KSO_WM_UNIT_LAYERLEVEL" val="1"/>
  <p:tag name="KSO_WM_TAG_VERSION" val="3.0"/>
</p:tagLst>
</file>

<file path=ppt/tags/tag17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32"/>
  <p:tag name="KSO_WM_UNIT_LAYERLEVEL" val="1"/>
  <p:tag name="KSO_WM_TAG_VERSION" val="3.0"/>
  <p:tag name="KSO_WM_UNIT_TYPE" val="i"/>
  <p:tag name="KSO_WM_UNIT_INDEX" val="32"/>
</p:tagLst>
</file>

<file path=ppt/tags/tag17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33"/>
  <p:tag name="KSO_WM_UNIT_LAYERLEVEL" val="1"/>
  <p:tag name="KSO_WM_TAG_VERSION" val="3.0"/>
  <p:tag name="KSO_WM_UNIT_TYPE" val="i"/>
  <p:tag name="KSO_WM_UNIT_INDEX" val="33"/>
</p:tagLst>
</file>

<file path=ppt/tags/tag17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34"/>
  <p:tag name="KSO_WM_UNIT_LAYERLEVEL" val="1"/>
  <p:tag name="KSO_WM_TAG_VERSION" val="3.0"/>
  <p:tag name="KSO_WM_UNIT_TYPE" val="i"/>
  <p:tag name="KSO_WM_UNIT_INDEX" val="34"/>
</p:tagLst>
</file>

<file path=ppt/tags/tag17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35"/>
  <p:tag name="KSO_WM_UNIT_LAYERLEVEL" val="1"/>
  <p:tag name="KSO_WM_TAG_VERSION" val="3.0"/>
  <p:tag name="KSO_WM_UNIT_TYPE" val="i"/>
  <p:tag name="KSO_WM_UNIT_INDEX" val="35"/>
</p:tagLst>
</file>

<file path=ppt/tags/tag17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36"/>
  <p:tag name="KSO_WM_UNIT_LAYERLEVEL" val="1"/>
  <p:tag name="KSO_WM_TAG_VERSION" val="3.0"/>
  <p:tag name="KSO_WM_UNIT_TYPE" val="i"/>
  <p:tag name="KSO_WM_UNIT_INDEX" val="36"/>
</p:tagLst>
</file>

<file path=ppt/tags/tag17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37"/>
  <p:tag name="KSO_WM_UNIT_LAYERLEVEL" val="1"/>
  <p:tag name="KSO_WM_TAG_VERSION" val="3.0"/>
  <p:tag name="KSO_WM_UNIT_TYPE" val="i"/>
  <p:tag name="KSO_WM_UNIT_INDEX" val="37"/>
</p:tagLst>
</file>

<file path=ppt/tags/tag17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38"/>
  <p:tag name="KSO_WM_UNIT_LAYERLEVEL" val="1"/>
  <p:tag name="KSO_WM_TAG_VERSION" val="3.0"/>
  <p:tag name="KSO_WM_UNIT_TYPE" val="i"/>
  <p:tag name="KSO_WM_UNIT_INDEX" val="38"/>
</p:tagLst>
</file>

<file path=ppt/tags/tag17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39"/>
  <p:tag name="KSO_WM_UNIT_LAYERLEVEL" val="1"/>
  <p:tag name="KSO_WM_TAG_VERSION" val="3.0"/>
  <p:tag name="KSO_WM_UNIT_TYPE" val="i"/>
  <p:tag name="KSO_WM_UNIT_INDEX" val="39"/>
</p:tagLst>
</file>

<file path=ppt/tags/tag17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40"/>
  <p:tag name="KSO_WM_UNIT_LAYERLEVEL" val="1"/>
  <p:tag name="KSO_WM_TAG_VERSION" val="3.0"/>
  <p:tag name="KSO_WM_UNIT_TYPE" val="i"/>
  <p:tag name="KSO_WM_UNIT_INDEX" val="40"/>
</p:tagLst>
</file>

<file path=ppt/tags/tag17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41"/>
  <p:tag name="KSO_WM_UNIT_LAYERLEVEL" val="1"/>
  <p:tag name="KSO_WM_TAG_VERSION" val="3.0"/>
  <p:tag name="KSO_WM_UNIT_TYPE" val="i"/>
  <p:tag name="KSO_WM_UNIT_INDEX" val="41"/>
</p:tagLst>
</file>

<file path=ppt/tags/tag1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9"/>
  <p:tag name="KSO_WM_UNIT_ID" val="_1*i*19"/>
  <p:tag name="KSO_WM_UNIT_LAYERLEVEL" val="1"/>
  <p:tag name="KSO_WM_TAG_VERSION" val="3.0"/>
</p:tagLst>
</file>

<file path=ppt/tags/tag18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42"/>
  <p:tag name="KSO_WM_UNIT_LAYERLEVEL" val="1"/>
  <p:tag name="KSO_WM_TAG_VERSION" val="3.0"/>
  <p:tag name="KSO_WM_UNIT_TYPE" val="i"/>
  <p:tag name="KSO_WM_UNIT_INDEX" val="42"/>
</p:tagLst>
</file>

<file path=ppt/tags/tag181.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8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UNIT_TYPE" val="i"/>
  <p:tag name="KSO_WM_UNIT_INDEX" val="1"/>
</p:tagLst>
</file>

<file path=ppt/tags/tag18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UNIT_TYPE" val="i"/>
  <p:tag name="KSO_WM_UNIT_INDEX" val="3"/>
</p:tagLst>
</file>

<file path=ppt/tags/tag18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4"/>
  <p:tag name="KSO_WM_UNIT_LAYERLEVEL" val="1"/>
  <p:tag name="KSO_WM_TAG_VERSION" val="3.0"/>
  <p:tag name="KSO_WM_UNIT_TYPE" val="i"/>
  <p:tag name="KSO_WM_UNIT_INDEX" val="4"/>
</p:tagLst>
</file>

<file path=ppt/tags/tag18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5"/>
  <p:tag name="KSO_WM_UNIT_LAYERLEVEL" val="1"/>
  <p:tag name="KSO_WM_TAG_VERSION" val="3.0"/>
  <p:tag name="KSO_WM_UNIT_TYPE" val="i"/>
  <p:tag name="KSO_WM_UNIT_INDEX" val="5"/>
</p:tagLst>
</file>

<file path=ppt/tags/tag18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6"/>
  <p:tag name="KSO_WM_UNIT_LAYERLEVEL" val="1"/>
  <p:tag name="KSO_WM_TAG_VERSION" val="3.0"/>
  <p:tag name="KSO_WM_UNIT_TYPE" val="i"/>
  <p:tag name="KSO_WM_UNIT_INDEX" val="6"/>
</p:tagLst>
</file>

<file path=ppt/tags/tag1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0"/>
  <p:tag name="KSO_WM_UNIT_ID" val="_1*i*20"/>
  <p:tag name="KSO_WM_UNIT_LAYERLEVEL" val="1"/>
  <p:tag name="KSO_WM_TAG_VERSION" val="3.0"/>
</p:tagLst>
</file>

<file path=ppt/tags/tag19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7"/>
  <p:tag name="KSO_WM_UNIT_LAYERLEVEL" val="1"/>
  <p:tag name="KSO_WM_TAG_VERSION" val="3.0"/>
  <p:tag name="KSO_WM_UNIT_TYPE" val="i"/>
  <p:tag name="KSO_WM_UNIT_INDEX" val="7"/>
</p:tagLst>
</file>

<file path=ppt/tags/tag19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8"/>
  <p:tag name="KSO_WM_UNIT_LAYERLEVEL" val="1"/>
  <p:tag name="KSO_WM_TAG_VERSION" val="3.0"/>
  <p:tag name="KSO_WM_UNIT_TYPE" val="i"/>
  <p:tag name="KSO_WM_UNIT_INDEX" val="8"/>
</p:tagLst>
</file>

<file path=ppt/tags/tag19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9"/>
  <p:tag name="KSO_WM_UNIT_LAYERLEVEL" val="1"/>
  <p:tag name="KSO_WM_TAG_VERSION" val="3.0"/>
  <p:tag name="KSO_WM_UNIT_TYPE" val="i"/>
  <p:tag name="KSO_WM_UNIT_INDEX" val="9"/>
</p:tagLst>
</file>

<file path=ppt/tags/tag19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0"/>
  <p:tag name="KSO_WM_UNIT_LAYERLEVEL" val="1"/>
  <p:tag name="KSO_WM_TAG_VERSION" val="3.0"/>
  <p:tag name="KSO_WM_UNIT_TYPE" val="i"/>
  <p:tag name="KSO_WM_UNIT_INDEX" val="10"/>
</p:tagLst>
</file>

<file path=ppt/tags/tag19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1"/>
  <p:tag name="KSO_WM_UNIT_LAYERLEVEL" val="1"/>
  <p:tag name="KSO_WM_TAG_VERSION" val="3.0"/>
  <p:tag name="KSO_WM_UNIT_TYPE" val="i"/>
  <p:tag name="KSO_WM_UNIT_INDEX" val="11"/>
</p:tagLst>
</file>

<file path=ppt/tags/tag19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2"/>
  <p:tag name="KSO_WM_UNIT_LAYERLEVEL" val="1"/>
  <p:tag name="KSO_WM_TAG_VERSION" val="3.0"/>
  <p:tag name="KSO_WM_UNIT_TYPE" val="i"/>
  <p:tag name="KSO_WM_UNIT_INDEX" val="12"/>
</p:tagLst>
</file>

<file path=ppt/tags/tag19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3"/>
  <p:tag name="KSO_WM_UNIT_LAYERLEVEL" val="1"/>
  <p:tag name="KSO_WM_TAG_VERSION" val="3.0"/>
  <p:tag name="KSO_WM_UNIT_TYPE" val="i"/>
  <p:tag name="KSO_WM_UNIT_INDEX" val="13"/>
</p:tagLst>
</file>

<file path=ppt/tags/tag19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4"/>
  <p:tag name="KSO_WM_UNIT_LAYERLEVEL" val="1"/>
  <p:tag name="KSO_WM_TAG_VERSION" val="3.0"/>
  <p:tag name="KSO_WM_UNIT_TYPE" val="i"/>
  <p:tag name="KSO_WM_UNIT_INDEX" val="14"/>
</p:tagLst>
</file>

<file path=ppt/tags/tag19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5"/>
  <p:tag name="KSO_WM_UNIT_LAYERLEVEL" val="1"/>
  <p:tag name="KSO_WM_TAG_VERSION" val="3.0"/>
  <p:tag name="KSO_WM_UNIT_TYPE" val="i"/>
  <p:tag name="KSO_WM_UNIT_INDEX" val="15"/>
</p:tagLst>
</file>

<file path=ppt/tags/tag19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6"/>
  <p:tag name="KSO_WM_UNIT_LAYERLEVEL" val="1"/>
  <p:tag name="KSO_WM_TAG_VERSION" val="3.0"/>
  <p:tag name="KSO_WM_UNIT_TYPE" val="i"/>
  <p:tag name="KSO_WM_UNIT_INDEX" val="16"/>
</p:tagLst>
</file>

<file path=ppt/tags/tag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Lst>
</file>

<file path=ppt/tags/tag2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1"/>
  <p:tag name="KSO_WM_UNIT_ID" val="_1*i*21"/>
  <p:tag name="KSO_WM_UNIT_LAYERLEVEL" val="1"/>
  <p:tag name="KSO_WM_TAG_VERSION" val="3.0"/>
</p:tagLst>
</file>

<file path=ppt/tags/tag20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7"/>
  <p:tag name="KSO_WM_UNIT_LAYERLEVEL" val="1"/>
  <p:tag name="KSO_WM_TAG_VERSION" val="3.0"/>
  <p:tag name="KSO_WM_UNIT_TYPE" val="i"/>
  <p:tag name="KSO_WM_UNIT_INDEX" val="17"/>
</p:tagLst>
</file>

<file path=ppt/tags/tag20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8"/>
  <p:tag name="KSO_WM_UNIT_LAYERLEVEL" val="1"/>
  <p:tag name="KSO_WM_TAG_VERSION" val="3.0"/>
  <p:tag name="KSO_WM_UNIT_TYPE" val="i"/>
  <p:tag name="KSO_WM_UNIT_INDEX" val="18"/>
</p:tagLst>
</file>

<file path=ppt/tags/tag20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9"/>
  <p:tag name="KSO_WM_UNIT_LAYERLEVEL" val="1"/>
  <p:tag name="KSO_WM_TAG_VERSION" val="3.0"/>
  <p:tag name="KSO_WM_UNIT_TYPE" val="i"/>
  <p:tag name="KSO_WM_UNIT_INDEX" val="19"/>
</p:tagLst>
</file>

<file path=ppt/tags/tag20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20"/>
  <p:tag name="KSO_WM_UNIT_LAYERLEVEL" val="1"/>
  <p:tag name="KSO_WM_TAG_VERSION" val="3.0"/>
  <p:tag name="KSO_WM_UNIT_TYPE" val="i"/>
  <p:tag name="KSO_WM_UNIT_INDEX" val="20"/>
</p:tagLst>
</file>

<file path=ppt/tags/tag20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21"/>
  <p:tag name="KSO_WM_UNIT_LAYERLEVEL" val="1"/>
  <p:tag name="KSO_WM_TAG_VERSION" val="3.0"/>
  <p:tag name="KSO_WM_UNIT_TYPE" val="i"/>
  <p:tag name="KSO_WM_UNIT_INDEX" val="21"/>
</p:tagLst>
</file>

<file path=ppt/tags/tag20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22"/>
  <p:tag name="KSO_WM_UNIT_LAYERLEVEL" val="1"/>
  <p:tag name="KSO_WM_TAG_VERSION" val="3.0"/>
  <p:tag name="KSO_WM_UNIT_TYPE" val="i"/>
  <p:tag name="KSO_WM_UNIT_INDEX" val="22"/>
</p:tagLst>
</file>

<file path=ppt/tags/tag20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23"/>
  <p:tag name="KSO_WM_UNIT_LAYERLEVEL" val="1"/>
  <p:tag name="KSO_WM_TAG_VERSION" val="3.0"/>
  <p:tag name="KSO_WM_UNIT_TYPE" val="i"/>
  <p:tag name="KSO_WM_UNIT_INDEX" val="23"/>
</p:tagLst>
</file>

<file path=ppt/tags/tag20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24"/>
  <p:tag name="KSO_WM_UNIT_LAYERLEVEL" val="1"/>
  <p:tag name="KSO_WM_TAG_VERSION" val="3.0"/>
  <p:tag name="KSO_WM_UNIT_TYPE" val="i"/>
  <p:tag name="KSO_WM_UNIT_INDEX" val="24"/>
</p:tagLst>
</file>

<file path=ppt/tags/tag20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25"/>
  <p:tag name="KSO_WM_UNIT_LAYERLEVEL" val="1"/>
  <p:tag name="KSO_WM_TAG_VERSION" val="3.0"/>
  <p:tag name="KSO_WM_UNIT_TYPE" val="i"/>
  <p:tag name="KSO_WM_UNIT_INDEX" val="25"/>
</p:tagLst>
</file>

<file path=ppt/tags/tag20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26"/>
  <p:tag name="KSO_WM_UNIT_LAYERLEVEL" val="1"/>
  <p:tag name="KSO_WM_TAG_VERSION" val="3.0"/>
  <p:tag name="KSO_WM_UNIT_TYPE" val="i"/>
  <p:tag name="KSO_WM_UNIT_INDEX" val="26"/>
</p:tagLst>
</file>

<file path=ppt/tags/tag2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2"/>
  <p:tag name="KSO_WM_UNIT_ID" val="_1*i*22"/>
  <p:tag name="KSO_WM_UNIT_LAYERLEVEL" val="1"/>
  <p:tag name="KSO_WM_TAG_VERSION" val="3.0"/>
</p:tagLst>
</file>

<file path=ppt/tags/tag21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27"/>
  <p:tag name="KSO_WM_UNIT_LAYERLEVEL" val="1"/>
  <p:tag name="KSO_WM_TAG_VERSION" val="3.0"/>
  <p:tag name="KSO_WM_UNIT_TYPE" val="i"/>
  <p:tag name="KSO_WM_UNIT_INDEX" val="27"/>
</p:tagLst>
</file>

<file path=ppt/tags/tag21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28"/>
  <p:tag name="KSO_WM_UNIT_LAYERLEVEL" val="1"/>
  <p:tag name="KSO_WM_TAG_VERSION" val="3.0"/>
  <p:tag name="KSO_WM_UNIT_TYPE" val="i"/>
  <p:tag name="KSO_WM_UNIT_INDEX" val="28"/>
</p:tagLst>
</file>

<file path=ppt/tags/tag21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29"/>
  <p:tag name="KSO_WM_UNIT_LAYERLEVEL" val="1"/>
  <p:tag name="KSO_WM_TAG_VERSION" val="3.0"/>
  <p:tag name="KSO_WM_UNIT_TYPE" val="i"/>
  <p:tag name="KSO_WM_UNIT_INDEX" val="29"/>
</p:tagLst>
</file>

<file path=ppt/tags/tag21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30"/>
  <p:tag name="KSO_WM_UNIT_LAYERLEVEL" val="1"/>
  <p:tag name="KSO_WM_TAG_VERSION" val="3.0"/>
  <p:tag name="KSO_WM_UNIT_TYPE" val="i"/>
  <p:tag name="KSO_WM_UNIT_INDEX" val="30"/>
</p:tagLst>
</file>

<file path=ppt/tags/tag21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31"/>
  <p:tag name="KSO_WM_UNIT_LAYERLEVEL" val="1"/>
  <p:tag name="KSO_WM_TAG_VERSION" val="3.0"/>
  <p:tag name="KSO_WM_UNIT_TYPE" val="i"/>
  <p:tag name="KSO_WM_UNIT_INDEX" val="31"/>
</p:tagLst>
</file>

<file path=ppt/tags/tag21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32"/>
  <p:tag name="KSO_WM_UNIT_LAYERLEVEL" val="1"/>
  <p:tag name="KSO_WM_TAG_VERSION" val="3.0"/>
  <p:tag name="KSO_WM_UNIT_TYPE" val="i"/>
  <p:tag name="KSO_WM_UNIT_INDEX" val="32"/>
</p:tagLst>
</file>

<file path=ppt/tags/tag21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33"/>
  <p:tag name="KSO_WM_UNIT_LAYERLEVEL" val="1"/>
  <p:tag name="KSO_WM_TAG_VERSION" val="3.0"/>
  <p:tag name="KSO_WM_UNIT_TYPE" val="i"/>
  <p:tag name="KSO_WM_UNIT_INDEX" val="33"/>
</p:tagLst>
</file>

<file path=ppt/tags/tag21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34"/>
  <p:tag name="KSO_WM_UNIT_LAYERLEVEL" val="1"/>
  <p:tag name="KSO_WM_TAG_VERSION" val="3.0"/>
  <p:tag name="KSO_WM_UNIT_TYPE" val="i"/>
  <p:tag name="KSO_WM_UNIT_INDEX" val="34"/>
</p:tagLst>
</file>

<file path=ppt/tags/tag21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35"/>
  <p:tag name="KSO_WM_UNIT_LAYERLEVEL" val="1"/>
  <p:tag name="KSO_WM_TAG_VERSION" val="3.0"/>
  <p:tag name="KSO_WM_UNIT_TYPE" val="i"/>
  <p:tag name="KSO_WM_UNIT_INDEX" val="35"/>
</p:tagLst>
</file>

<file path=ppt/tags/tag21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36"/>
  <p:tag name="KSO_WM_UNIT_LAYERLEVEL" val="1"/>
  <p:tag name="KSO_WM_TAG_VERSION" val="3.0"/>
  <p:tag name="KSO_WM_UNIT_TYPE" val="i"/>
  <p:tag name="KSO_WM_UNIT_INDEX" val="36"/>
</p:tagLst>
</file>

<file path=ppt/tags/tag2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3"/>
  <p:tag name="KSO_WM_UNIT_ID" val="_1*i*23"/>
  <p:tag name="KSO_WM_UNIT_LAYERLEVEL" val="1"/>
  <p:tag name="KSO_WM_TAG_VERSION" val="3.0"/>
</p:tagLst>
</file>

<file path=ppt/tags/tag22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37"/>
  <p:tag name="KSO_WM_UNIT_LAYERLEVEL" val="1"/>
  <p:tag name="KSO_WM_TAG_VERSION" val="3.0"/>
  <p:tag name="KSO_WM_UNIT_TYPE" val="i"/>
  <p:tag name="KSO_WM_UNIT_INDEX" val="37"/>
</p:tagLst>
</file>

<file path=ppt/tags/tag22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38"/>
  <p:tag name="KSO_WM_UNIT_LAYERLEVEL" val="1"/>
  <p:tag name="KSO_WM_TAG_VERSION" val="3.0"/>
  <p:tag name="KSO_WM_UNIT_TYPE" val="i"/>
  <p:tag name="KSO_WM_UNIT_INDEX" val="38"/>
</p:tagLst>
</file>

<file path=ppt/tags/tag22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39"/>
  <p:tag name="KSO_WM_UNIT_LAYERLEVEL" val="1"/>
  <p:tag name="KSO_WM_TAG_VERSION" val="3.0"/>
  <p:tag name="KSO_WM_UNIT_TYPE" val="i"/>
  <p:tag name="KSO_WM_UNIT_INDEX" val="39"/>
</p:tagLst>
</file>

<file path=ppt/tags/tag22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40"/>
  <p:tag name="KSO_WM_UNIT_LAYERLEVEL" val="1"/>
  <p:tag name="KSO_WM_TAG_VERSION" val="3.0"/>
  <p:tag name="KSO_WM_UNIT_TYPE" val="i"/>
  <p:tag name="KSO_WM_UNIT_INDEX" val="40"/>
</p:tagLst>
</file>

<file path=ppt/tags/tag22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41"/>
  <p:tag name="KSO_WM_UNIT_LAYERLEVEL" val="1"/>
  <p:tag name="KSO_WM_TAG_VERSION" val="3.0"/>
  <p:tag name="KSO_WM_UNIT_TYPE" val="i"/>
  <p:tag name="KSO_WM_UNIT_INDEX" val="41"/>
</p:tagLst>
</file>

<file path=ppt/tags/tag22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42"/>
  <p:tag name="KSO_WM_UNIT_LAYERLEVEL" val="1"/>
  <p:tag name="KSO_WM_TAG_VERSION" val="3.0"/>
  <p:tag name="KSO_WM_UNIT_TYPE" val="i"/>
  <p:tag name="KSO_WM_UNIT_INDEX" val="42"/>
</p:tagLst>
</file>

<file path=ppt/tags/tag22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43"/>
  <p:tag name="KSO_WM_UNIT_LAYERLEVEL" val="1"/>
  <p:tag name="KSO_WM_TAG_VERSION" val="3.0"/>
  <p:tag name="KSO_WM_UNIT_TYPE" val="i"/>
  <p:tag name="KSO_WM_UNIT_INDEX" val="43"/>
</p:tagLst>
</file>

<file path=ppt/tags/tag22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44"/>
  <p:tag name="KSO_WM_UNIT_LAYERLEVEL" val="1"/>
  <p:tag name="KSO_WM_TAG_VERSION" val="3.0"/>
  <p:tag name="KSO_WM_UNIT_TYPE" val="i"/>
  <p:tag name="KSO_WM_UNIT_INDEX" val="44"/>
</p:tagLst>
</file>

<file path=ppt/tags/tag22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45"/>
  <p:tag name="KSO_WM_UNIT_LAYERLEVEL" val="1"/>
  <p:tag name="KSO_WM_TAG_VERSION" val="3.0"/>
  <p:tag name="KSO_WM_UNIT_TYPE" val="i"/>
  <p:tag name="KSO_WM_UNIT_INDEX" val="45"/>
</p:tagLst>
</file>

<file path=ppt/tags/tag22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46"/>
  <p:tag name="KSO_WM_UNIT_LAYERLEVEL" val="1"/>
  <p:tag name="KSO_WM_TAG_VERSION" val="3.0"/>
  <p:tag name="KSO_WM_UNIT_TYPE" val="i"/>
  <p:tag name="KSO_WM_UNIT_INDEX" val="46"/>
</p:tagLst>
</file>

<file path=ppt/tags/tag2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4"/>
  <p:tag name="KSO_WM_UNIT_ID" val="_1*i*24"/>
  <p:tag name="KSO_WM_UNIT_LAYERLEVEL" val="1"/>
  <p:tag name="KSO_WM_TAG_VERSION" val="3.0"/>
</p:tagLst>
</file>

<file path=ppt/tags/tag23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47"/>
  <p:tag name="KSO_WM_UNIT_LAYERLEVEL" val="1"/>
  <p:tag name="KSO_WM_TAG_VERSION" val="3.0"/>
  <p:tag name="KSO_WM_UNIT_TYPE" val="i"/>
  <p:tag name="KSO_WM_UNIT_INDEX" val="47"/>
</p:tagLst>
</file>

<file path=ppt/tags/tag23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48"/>
  <p:tag name="KSO_WM_UNIT_LAYERLEVEL" val="1"/>
  <p:tag name="KSO_WM_TAG_VERSION" val="3.0"/>
  <p:tag name="KSO_WM_UNIT_TYPE" val="i"/>
  <p:tag name="KSO_WM_UNIT_INDEX" val="48"/>
</p:tagLst>
</file>

<file path=ppt/tags/tag23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49"/>
  <p:tag name="KSO_WM_UNIT_LAYERLEVEL" val="1"/>
  <p:tag name="KSO_WM_TAG_VERSION" val="3.0"/>
  <p:tag name="KSO_WM_UNIT_TYPE" val="i"/>
  <p:tag name="KSO_WM_UNIT_INDEX" val="49"/>
</p:tagLst>
</file>

<file path=ppt/tags/tag23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50"/>
  <p:tag name="KSO_WM_UNIT_LAYERLEVEL" val="1"/>
  <p:tag name="KSO_WM_TAG_VERSION" val="3.0"/>
  <p:tag name="KSO_WM_UNIT_TYPE" val="i"/>
  <p:tag name="KSO_WM_UNIT_INDEX" val="50"/>
</p:tagLst>
</file>

<file path=ppt/tags/tag23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51"/>
  <p:tag name="KSO_WM_UNIT_LAYERLEVEL" val="1"/>
  <p:tag name="KSO_WM_TAG_VERSION" val="3.0"/>
  <p:tag name="KSO_WM_UNIT_TYPE" val="i"/>
  <p:tag name="KSO_WM_UNIT_INDEX" val="51"/>
</p:tagLst>
</file>

<file path=ppt/tags/tag23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52"/>
  <p:tag name="KSO_WM_UNIT_LAYERLEVEL" val="1"/>
  <p:tag name="KSO_WM_TAG_VERSION" val="3.0"/>
  <p:tag name="KSO_WM_UNIT_TYPE" val="i"/>
  <p:tag name="KSO_WM_UNIT_INDEX" val="52"/>
</p:tagLst>
</file>

<file path=ppt/tags/tag23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53"/>
  <p:tag name="KSO_WM_UNIT_LAYERLEVEL" val="1"/>
  <p:tag name="KSO_WM_TAG_VERSION" val="3.0"/>
  <p:tag name="KSO_WM_UNIT_TYPE" val="i"/>
  <p:tag name="KSO_WM_UNIT_INDEX" val="53"/>
</p:tagLst>
</file>

<file path=ppt/tags/tag23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54"/>
  <p:tag name="KSO_WM_UNIT_LAYERLEVEL" val="1"/>
  <p:tag name="KSO_WM_TAG_VERSION" val="3.0"/>
  <p:tag name="KSO_WM_UNIT_TYPE" val="i"/>
  <p:tag name="KSO_WM_UNIT_INDEX" val="54"/>
</p:tagLst>
</file>

<file path=ppt/tags/tag23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55"/>
  <p:tag name="KSO_WM_UNIT_LAYERLEVEL" val="1"/>
  <p:tag name="KSO_WM_TAG_VERSION" val="3.0"/>
  <p:tag name="KSO_WM_UNIT_TYPE" val="i"/>
  <p:tag name="KSO_WM_UNIT_INDEX" val="55"/>
</p:tagLst>
</file>

<file path=ppt/tags/tag23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56"/>
  <p:tag name="KSO_WM_UNIT_LAYERLEVEL" val="1"/>
  <p:tag name="KSO_WM_TAG_VERSION" val="3.0"/>
  <p:tag name="KSO_WM_UNIT_TYPE" val="i"/>
  <p:tag name="KSO_WM_UNIT_INDEX" val="56"/>
</p:tagLst>
</file>

<file path=ppt/tags/tag2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5"/>
  <p:tag name="KSO_WM_UNIT_ID" val="_1*i*25"/>
  <p:tag name="KSO_WM_UNIT_LAYERLEVEL" val="1"/>
  <p:tag name="KSO_WM_TAG_VERSION" val="3.0"/>
</p:tagLst>
</file>

<file path=ppt/tags/tag24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57"/>
  <p:tag name="KSO_WM_UNIT_LAYERLEVEL" val="1"/>
  <p:tag name="KSO_WM_TAG_VERSION" val="3.0"/>
  <p:tag name="KSO_WM_UNIT_TYPE" val="i"/>
  <p:tag name="KSO_WM_UNIT_INDEX" val="57"/>
</p:tagLst>
</file>

<file path=ppt/tags/tag24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58"/>
  <p:tag name="KSO_WM_UNIT_LAYERLEVEL" val="1"/>
  <p:tag name="KSO_WM_TAG_VERSION" val="3.0"/>
  <p:tag name="KSO_WM_UNIT_TYPE" val="i"/>
  <p:tag name="KSO_WM_UNIT_INDEX" val="58"/>
</p:tagLst>
</file>

<file path=ppt/tags/tag24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59"/>
  <p:tag name="KSO_WM_UNIT_LAYERLEVEL" val="1"/>
  <p:tag name="KSO_WM_TAG_VERSION" val="3.0"/>
  <p:tag name="KSO_WM_UNIT_TYPE" val="i"/>
  <p:tag name="KSO_WM_UNIT_INDEX" val="59"/>
</p:tagLst>
</file>

<file path=ppt/tags/tag24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60"/>
  <p:tag name="KSO_WM_UNIT_LAYERLEVEL" val="1"/>
  <p:tag name="KSO_WM_TAG_VERSION" val="3.0"/>
  <p:tag name="KSO_WM_UNIT_TYPE" val="i"/>
  <p:tag name="KSO_WM_UNIT_INDEX" val="60"/>
</p:tagLst>
</file>

<file path=ppt/tags/tag24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61"/>
  <p:tag name="KSO_WM_UNIT_LAYERLEVEL" val="1"/>
  <p:tag name="KSO_WM_TAG_VERSION" val="3.0"/>
  <p:tag name="KSO_WM_UNIT_TYPE" val="i"/>
  <p:tag name="KSO_WM_UNIT_INDEX" val="61"/>
</p:tagLst>
</file>

<file path=ppt/tags/tag24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62"/>
  <p:tag name="KSO_WM_UNIT_LAYERLEVEL" val="1"/>
  <p:tag name="KSO_WM_TAG_VERSION" val="3.0"/>
  <p:tag name="KSO_WM_UNIT_TYPE" val="i"/>
  <p:tag name="KSO_WM_UNIT_INDEX" val="62"/>
</p:tagLst>
</file>

<file path=ppt/tags/tag24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63"/>
  <p:tag name="KSO_WM_UNIT_LAYERLEVEL" val="1"/>
  <p:tag name="KSO_WM_TAG_VERSION" val="3.0"/>
  <p:tag name="KSO_WM_UNIT_TYPE" val="i"/>
  <p:tag name="KSO_WM_UNIT_INDEX" val="63"/>
</p:tagLst>
</file>

<file path=ppt/tags/tag24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64"/>
  <p:tag name="KSO_WM_UNIT_LAYERLEVEL" val="1"/>
  <p:tag name="KSO_WM_TAG_VERSION" val="3.0"/>
  <p:tag name="KSO_WM_UNIT_TYPE" val="i"/>
  <p:tag name="KSO_WM_UNIT_INDEX" val="64"/>
</p:tagLst>
</file>

<file path=ppt/tags/tag24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65"/>
  <p:tag name="KSO_WM_UNIT_LAYERLEVEL" val="1"/>
  <p:tag name="KSO_WM_TAG_VERSION" val="3.0"/>
  <p:tag name="KSO_WM_UNIT_TYPE" val="i"/>
  <p:tag name="KSO_WM_UNIT_INDEX" val="65"/>
</p:tagLst>
</file>

<file path=ppt/tags/tag24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66"/>
  <p:tag name="KSO_WM_UNIT_LAYERLEVEL" val="1"/>
  <p:tag name="KSO_WM_TAG_VERSION" val="3.0"/>
  <p:tag name="KSO_WM_UNIT_TYPE" val="i"/>
  <p:tag name="KSO_WM_UNIT_INDEX" val="66"/>
</p:tagLst>
</file>

<file path=ppt/tags/tag2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6"/>
  <p:tag name="KSO_WM_UNIT_ID" val="_1*i*26"/>
  <p:tag name="KSO_WM_UNIT_LAYERLEVEL" val="1"/>
  <p:tag name="KSO_WM_TAG_VERSION" val="3.0"/>
</p:tagLst>
</file>

<file path=ppt/tags/tag25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67"/>
  <p:tag name="KSO_WM_UNIT_LAYERLEVEL" val="1"/>
  <p:tag name="KSO_WM_TAG_VERSION" val="3.0"/>
  <p:tag name="KSO_WM_UNIT_TYPE" val="i"/>
  <p:tag name="KSO_WM_UNIT_INDEX" val="67"/>
</p:tagLst>
</file>

<file path=ppt/tags/tag25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68"/>
  <p:tag name="KSO_WM_UNIT_LAYERLEVEL" val="1"/>
  <p:tag name="KSO_WM_TAG_VERSION" val="3.0"/>
  <p:tag name="KSO_WM_UNIT_TYPE" val="i"/>
  <p:tag name="KSO_WM_UNIT_INDEX" val="68"/>
</p:tagLst>
</file>

<file path=ppt/tags/tag25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69"/>
  <p:tag name="KSO_WM_UNIT_LAYERLEVEL" val="1"/>
  <p:tag name="KSO_WM_TAG_VERSION" val="3.0"/>
  <p:tag name="KSO_WM_UNIT_TYPE" val="i"/>
  <p:tag name="KSO_WM_UNIT_INDEX" val="69"/>
</p:tagLst>
</file>

<file path=ppt/tags/tag25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70"/>
  <p:tag name="KSO_WM_UNIT_LAYERLEVEL" val="1"/>
  <p:tag name="KSO_WM_TAG_VERSION" val="3.0"/>
  <p:tag name="KSO_WM_UNIT_TYPE" val="i"/>
  <p:tag name="KSO_WM_UNIT_INDEX" val="70"/>
</p:tagLst>
</file>

<file path=ppt/tags/tag25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71"/>
  <p:tag name="KSO_WM_UNIT_LAYERLEVEL" val="1"/>
  <p:tag name="KSO_WM_TAG_VERSION" val="3.0"/>
  <p:tag name="KSO_WM_UNIT_TYPE" val="i"/>
  <p:tag name="KSO_WM_UNIT_INDEX" val="71"/>
</p:tagLst>
</file>

<file path=ppt/tags/tag25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72"/>
  <p:tag name="KSO_WM_UNIT_LAYERLEVEL" val="1"/>
  <p:tag name="KSO_WM_TAG_VERSION" val="3.0"/>
  <p:tag name="KSO_WM_UNIT_TYPE" val="i"/>
  <p:tag name="KSO_WM_UNIT_INDEX" val="72"/>
</p:tagLst>
</file>

<file path=ppt/tags/tag25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73"/>
  <p:tag name="KSO_WM_UNIT_LAYERLEVEL" val="1"/>
  <p:tag name="KSO_WM_TAG_VERSION" val="3.0"/>
  <p:tag name="KSO_WM_UNIT_TYPE" val="i"/>
  <p:tag name="KSO_WM_UNIT_INDEX" val="73"/>
</p:tagLst>
</file>

<file path=ppt/tags/tag25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74"/>
  <p:tag name="KSO_WM_UNIT_LAYERLEVEL" val="1"/>
  <p:tag name="KSO_WM_TAG_VERSION" val="3.0"/>
  <p:tag name="KSO_WM_UNIT_TYPE" val="i"/>
  <p:tag name="KSO_WM_UNIT_INDEX" val="74"/>
</p:tagLst>
</file>

<file path=ppt/tags/tag25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75"/>
  <p:tag name="KSO_WM_UNIT_LAYERLEVEL" val="1"/>
  <p:tag name="KSO_WM_TAG_VERSION" val="3.0"/>
  <p:tag name="KSO_WM_UNIT_TYPE" val="i"/>
  <p:tag name="KSO_WM_UNIT_INDEX" val="75"/>
</p:tagLst>
</file>

<file path=ppt/tags/tag25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76"/>
  <p:tag name="KSO_WM_UNIT_LAYERLEVEL" val="1"/>
  <p:tag name="KSO_WM_TAG_VERSION" val="3.0"/>
  <p:tag name="KSO_WM_UNIT_TYPE" val="i"/>
  <p:tag name="KSO_WM_UNIT_INDEX" val="76"/>
</p:tagLst>
</file>

<file path=ppt/tags/tag2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7"/>
  <p:tag name="KSO_WM_UNIT_ID" val="_1*i*27"/>
  <p:tag name="KSO_WM_UNIT_LAYERLEVEL" val="1"/>
  <p:tag name="KSO_WM_TAG_VERSION" val="3.0"/>
</p:tagLst>
</file>

<file path=ppt/tags/tag26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77"/>
  <p:tag name="KSO_WM_UNIT_LAYERLEVEL" val="1"/>
  <p:tag name="KSO_WM_TAG_VERSION" val="3.0"/>
  <p:tag name="KSO_WM_UNIT_TYPE" val="i"/>
  <p:tag name="KSO_WM_UNIT_INDEX" val="77"/>
</p:tagLst>
</file>

<file path=ppt/tags/tag26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78"/>
  <p:tag name="KSO_WM_UNIT_LAYERLEVEL" val="1"/>
  <p:tag name="KSO_WM_TAG_VERSION" val="3.0"/>
  <p:tag name="KSO_WM_UNIT_TYPE" val="i"/>
  <p:tag name="KSO_WM_UNIT_INDEX" val="78"/>
</p:tagLst>
</file>

<file path=ppt/tags/tag26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79"/>
  <p:tag name="KSO_WM_UNIT_LAYERLEVEL" val="1"/>
  <p:tag name="KSO_WM_TAG_VERSION" val="3.0"/>
  <p:tag name="KSO_WM_UNIT_TYPE" val="i"/>
  <p:tag name="KSO_WM_UNIT_INDEX" val="79"/>
</p:tagLst>
</file>

<file path=ppt/tags/tag26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80"/>
  <p:tag name="KSO_WM_UNIT_LAYERLEVEL" val="1"/>
  <p:tag name="KSO_WM_TAG_VERSION" val="3.0"/>
  <p:tag name="KSO_WM_UNIT_TYPE" val="i"/>
  <p:tag name="KSO_WM_UNIT_INDEX" val="80"/>
</p:tagLst>
</file>

<file path=ppt/tags/tag26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81"/>
  <p:tag name="KSO_WM_UNIT_LAYERLEVEL" val="1"/>
  <p:tag name="KSO_WM_TAG_VERSION" val="3.0"/>
  <p:tag name="KSO_WM_UNIT_TYPE" val="i"/>
  <p:tag name="KSO_WM_UNIT_INDEX" val="81"/>
</p:tagLst>
</file>

<file path=ppt/tags/tag26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82"/>
  <p:tag name="KSO_WM_UNIT_LAYERLEVEL" val="1"/>
  <p:tag name="KSO_WM_TAG_VERSION" val="3.0"/>
  <p:tag name="KSO_WM_UNIT_TYPE" val="i"/>
  <p:tag name="KSO_WM_UNIT_INDEX" val="82"/>
</p:tagLst>
</file>

<file path=ppt/tags/tag26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83"/>
  <p:tag name="KSO_WM_UNIT_LAYERLEVEL" val="1"/>
  <p:tag name="KSO_WM_TAG_VERSION" val="3.0"/>
  <p:tag name="KSO_WM_UNIT_TYPE" val="i"/>
  <p:tag name="KSO_WM_UNIT_INDEX" val="83"/>
</p:tagLst>
</file>

<file path=ppt/tags/tag26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84"/>
  <p:tag name="KSO_WM_UNIT_LAYERLEVEL" val="1"/>
  <p:tag name="KSO_WM_TAG_VERSION" val="3.0"/>
  <p:tag name="KSO_WM_UNIT_TYPE" val="i"/>
  <p:tag name="KSO_WM_UNIT_INDEX" val="84"/>
</p:tagLst>
</file>

<file path=ppt/tags/tag26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85"/>
  <p:tag name="KSO_WM_UNIT_LAYERLEVEL" val="1"/>
  <p:tag name="KSO_WM_TAG_VERSION" val="3.0"/>
  <p:tag name="KSO_WM_UNIT_TYPE" val="i"/>
  <p:tag name="KSO_WM_UNIT_INDEX" val="85"/>
</p:tagLst>
</file>

<file path=ppt/tags/tag26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86"/>
  <p:tag name="KSO_WM_UNIT_LAYERLEVEL" val="1"/>
  <p:tag name="KSO_WM_TAG_VERSION" val="3.0"/>
  <p:tag name="KSO_WM_UNIT_TYPE" val="i"/>
  <p:tag name="KSO_WM_UNIT_INDEX" val="86"/>
</p:tagLst>
</file>

<file path=ppt/tags/tag2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8"/>
  <p:tag name="KSO_WM_UNIT_ID" val="_1*i*28"/>
  <p:tag name="KSO_WM_UNIT_LAYERLEVEL" val="1"/>
  <p:tag name="KSO_WM_TAG_VERSION" val="3.0"/>
</p:tagLst>
</file>

<file path=ppt/tags/tag27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87"/>
  <p:tag name="KSO_WM_UNIT_LAYERLEVEL" val="1"/>
  <p:tag name="KSO_WM_TAG_VERSION" val="3.0"/>
  <p:tag name="KSO_WM_UNIT_TYPE" val="i"/>
  <p:tag name="KSO_WM_UNIT_INDEX" val="87"/>
</p:tagLst>
</file>

<file path=ppt/tags/tag271.xml><?xml version="1.0" encoding="utf-8"?>
<p:tagLst xmlns:p="http://schemas.openxmlformats.org/presentationml/2006/main">
  <p:tag name="KSO_WM_UNIT_ISCONTENTSTITLE" val="0"/>
  <p:tag name="KSO_WM_UNIT_ISNUMDGMTITLE" val="0"/>
  <p:tag name="KSO_WM_UNIT_PRESET_TEXT" val="单击添加章节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 name="KSO_WM_UNIT_CONTENT_GROUP_TYPE" val="contentchip"/>
</p:tagLst>
</file>

<file path=ppt/tags/tag272.xml><?xml version="1.0" encoding="utf-8"?>
<p:tagLst xmlns:p="http://schemas.openxmlformats.org/presentationml/2006/main">
  <p:tag name="KSO_WM_UNIT_PRESET_TEXT" val="编辑文本"/>
  <p:tag name="KSO_WM_UNIT_NOCLEAR" val="0"/>
  <p:tag name="KSO_WM_UNIT_VALUE" val="10"/>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i*41"/>
  <p:tag name="KSO_WM_UNIT_LAYERLEVEL" val="1"/>
  <p:tag name="KSO_WM_TAG_VERSION" val="3.0"/>
  <p:tag name="KSO_WM_BEAUTIFY_FLAG" val="#wm#"/>
  <p:tag name="KSO_WM_UNIT_TYPE" val="i"/>
  <p:tag name="KSO_WM_UNIT_INDEX" val="41"/>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i*42"/>
  <p:tag name="KSO_WM_UNIT_LAYERLEVEL" val="1"/>
  <p:tag name="KSO_WM_TAG_VERSION" val="3.0"/>
  <p:tag name="KSO_WM_BEAUTIFY_FLAG" val="#wm#"/>
  <p:tag name="KSO_WM_UNIT_TYPE" val="i"/>
  <p:tag name="KSO_WM_UNIT_INDEX" val="42"/>
</p:tagLst>
</file>

<file path=ppt/tags/tag27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 name="KSO_WM_UNIT_PRESET_TEXT" val="单击此处编辑母版文本样式&#10;第二级&#10;第三级&#10;第四级&#10;第五级"/>
</p:tagLst>
</file>

<file path=ppt/tags/tag27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 name="KSO_WM_UNIT_PRESET_TEXT" val="单击此处编辑母版文本样式&#10;第二级&#10;第三级&#10;第四级&#10;第五级"/>
</p:tagLst>
</file>

<file path=ppt/tags/tag2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9"/>
  <p:tag name="KSO_WM_UNIT_ID" val="_1*i*29"/>
  <p:tag name="KSO_WM_UNIT_LAYERLEVEL" val="1"/>
  <p:tag name="KSO_WM_TAG_VERSION" val="3.0"/>
</p:tagLst>
</file>

<file path=ppt/tags/tag28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2"/>
  <p:tag name="KSO_WM_UNIT_LAYERLEVEL" val="1"/>
  <p:tag name="KSO_WM_TAG_VERSION" val="3.0"/>
  <p:tag name="KSO_WM_UNIT_TYPE" val="i"/>
  <p:tag name="KSO_WM_UNIT_INDEX" val="2"/>
</p:tagLst>
</file>

<file path=ppt/tags/tag28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3"/>
  <p:tag name="KSO_WM_UNIT_LAYERLEVEL" val="1"/>
  <p:tag name="KSO_WM_TAG_VERSION" val="3.0"/>
  <p:tag name="KSO_WM_UNIT_TYPE" val="i"/>
  <p:tag name="KSO_WM_UNIT_INDEX" val="3"/>
</p:tagLst>
</file>

<file path=ppt/tags/tag28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4"/>
  <p:tag name="KSO_WM_UNIT_LAYERLEVEL" val="1"/>
  <p:tag name="KSO_WM_TAG_VERSION" val="3.0"/>
  <p:tag name="KSO_WM_UNIT_TYPE" val="i"/>
  <p:tag name="KSO_WM_UNIT_INDEX" val="4"/>
</p:tagLst>
</file>

<file path=ppt/tags/tag28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5"/>
  <p:tag name="KSO_WM_UNIT_LAYERLEVEL" val="1"/>
  <p:tag name="KSO_WM_TAG_VERSION" val="3.0"/>
  <p:tag name="KSO_WM_UNIT_TYPE" val="i"/>
  <p:tag name="KSO_WM_UNIT_INDEX" val="5"/>
</p:tagLst>
</file>

<file path=ppt/tags/tag28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6"/>
  <p:tag name="KSO_WM_UNIT_LAYERLEVEL" val="1"/>
  <p:tag name="KSO_WM_TAG_VERSION" val="3.0"/>
  <p:tag name="KSO_WM_UNIT_TYPE" val="i"/>
  <p:tag name="KSO_WM_UNIT_INDEX" val="6"/>
</p:tagLst>
</file>

<file path=ppt/tags/tag28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7"/>
  <p:tag name="KSO_WM_UNIT_LAYERLEVEL" val="1"/>
  <p:tag name="KSO_WM_TAG_VERSION" val="3.0"/>
  <p:tag name="KSO_WM_UNIT_TYPE" val="i"/>
  <p:tag name="KSO_WM_UNIT_INDEX" val="7"/>
</p:tagLst>
</file>

<file path=ppt/tags/tag28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8"/>
  <p:tag name="KSO_WM_UNIT_LAYERLEVEL" val="1"/>
  <p:tag name="KSO_WM_TAG_VERSION" val="3.0"/>
  <p:tag name="KSO_WM_UNIT_TYPE" val="i"/>
  <p:tag name="KSO_WM_UNIT_INDEX" val="8"/>
</p:tagLst>
</file>

<file path=ppt/tags/tag28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9"/>
  <p:tag name="KSO_WM_UNIT_LAYERLEVEL" val="1"/>
  <p:tag name="KSO_WM_TAG_VERSION" val="3.0"/>
  <p:tag name="KSO_WM_UNIT_TYPE" val="i"/>
  <p:tag name="KSO_WM_UNIT_INDEX" val="9"/>
</p:tagLst>
</file>

<file path=ppt/tags/tag28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10"/>
  <p:tag name="KSO_WM_UNIT_LAYERLEVEL" val="1"/>
  <p:tag name="KSO_WM_TAG_VERSION" val="3.0"/>
  <p:tag name="KSO_WM_UNIT_TYPE" val="i"/>
  <p:tag name="KSO_WM_UNIT_INDEX" val="10"/>
</p:tagLst>
</file>

<file path=ppt/tags/tag28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11"/>
  <p:tag name="KSO_WM_UNIT_LAYERLEVEL" val="1"/>
  <p:tag name="KSO_WM_TAG_VERSION" val="3.0"/>
  <p:tag name="KSO_WM_UNIT_TYPE" val="i"/>
  <p:tag name="KSO_WM_UNIT_INDEX" val="11"/>
</p:tagLst>
</file>

<file path=ppt/tags/tag2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30"/>
  <p:tag name="KSO_WM_UNIT_ID" val="_1*i*30"/>
  <p:tag name="KSO_WM_UNIT_LAYERLEVEL" val="1"/>
  <p:tag name="KSO_WM_TAG_VERSION" val="3.0"/>
</p:tagLst>
</file>

<file path=ppt/tags/tag29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12"/>
  <p:tag name="KSO_WM_UNIT_LAYERLEVEL" val="1"/>
  <p:tag name="KSO_WM_TAG_VERSION" val="3.0"/>
  <p:tag name="KSO_WM_UNIT_TYPE" val="i"/>
  <p:tag name="KSO_WM_UNIT_INDEX" val="12"/>
</p:tagLst>
</file>

<file path=ppt/tags/tag29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13"/>
  <p:tag name="KSO_WM_UNIT_LAYERLEVEL" val="1"/>
  <p:tag name="KSO_WM_TAG_VERSION" val="3.0"/>
  <p:tag name="KSO_WM_UNIT_TYPE" val="i"/>
  <p:tag name="KSO_WM_UNIT_INDEX" val="13"/>
</p:tagLst>
</file>

<file path=ppt/tags/tag29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14"/>
  <p:tag name="KSO_WM_UNIT_LAYERLEVEL" val="1"/>
  <p:tag name="KSO_WM_TAG_VERSION" val="3.0"/>
  <p:tag name="KSO_WM_UNIT_TYPE" val="i"/>
  <p:tag name="KSO_WM_UNIT_INDEX" val="14"/>
</p:tagLst>
</file>

<file path=ppt/tags/tag29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15"/>
  <p:tag name="KSO_WM_UNIT_LAYERLEVEL" val="1"/>
  <p:tag name="KSO_WM_TAG_VERSION" val="3.0"/>
  <p:tag name="KSO_WM_UNIT_TYPE" val="i"/>
  <p:tag name="KSO_WM_UNIT_INDEX" val="15"/>
</p:tagLst>
</file>

<file path=ppt/tags/tag29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16"/>
  <p:tag name="KSO_WM_UNIT_LAYERLEVEL" val="1"/>
  <p:tag name="KSO_WM_TAG_VERSION" val="3.0"/>
  <p:tag name="KSO_WM_UNIT_TYPE" val="i"/>
  <p:tag name="KSO_WM_UNIT_INDEX" val="16"/>
</p:tagLst>
</file>

<file path=ppt/tags/tag29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17"/>
  <p:tag name="KSO_WM_UNIT_LAYERLEVEL" val="1"/>
  <p:tag name="KSO_WM_TAG_VERSION" val="3.0"/>
  <p:tag name="KSO_WM_UNIT_TYPE" val="i"/>
  <p:tag name="KSO_WM_UNIT_INDEX" val="17"/>
</p:tagLst>
</file>

<file path=ppt/tags/tag29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18"/>
  <p:tag name="KSO_WM_UNIT_LAYERLEVEL" val="1"/>
  <p:tag name="KSO_WM_TAG_VERSION" val="3.0"/>
  <p:tag name="KSO_WM_UNIT_TYPE" val="i"/>
  <p:tag name="KSO_WM_UNIT_INDEX" val="18"/>
</p:tagLst>
</file>

<file path=ppt/tags/tag29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19"/>
  <p:tag name="KSO_WM_UNIT_LAYERLEVEL" val="1"/>
  <p:tag name="KSO_WM_TAG_VERSION" val="3.0"/>
  <p:tag name="KSO_WM_UNIT_TYPE" val="i"/>
  <p:tag name="KSO_WM_UNIT_INDEX" val="19"/>
</p:tagLst>
</file>

<file path=ppt/tags/tag29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20"/>
  <p:tag name="KSO_WM_UNIT_LAYERLEVEL" val="1"/>
  <p:tag name="KSO_WM_TAG_VERSION" val="3.0"/>
  <p:tag name="KSO_WM_UNIT_TYPE" val="i"/>
  <p:tag name="KSO_WM_UNIT_INDEX" val="20"/>
</p:tagLst>
</file>

<file path=ppt/tags/tag29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21"/>
  <p:tag name="KSO_WM_UNIT_LAYERLEVEL" val="1"/>
  <p:tag name="KSO_WM_TAG_VERSION" val="3.0"/>
  <p:tag name="KSO_WM_UNIT_TYPE" val="i"/>
  <p:tag name="KSO_WM_UNIT_INDEX" val="21"/>
</p:tagLst>
</file>

<file path=ppt/tags/tag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4"/>
  <p:tag name="KSO_WM_UNIT_ID" val="_1*i*4"/>
  <p:tag name="KSO_WM_UNIT_LAYERLEVEL" val="1"/>
  <p:tag name="KSO_WM_TAG_VERSION" val="3.0"/>
</p:tagLst>
</file>

<file path=ppt/tags/tag3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31"/>
  <p:tag name="KSO_WM_UNIT_ID" val="_1*i*31"/>
  <p:tag name="KSO_WM_UNIT_LAYERLEVEL" val="1"/>
  <p:tag name="KSO_WM_TAG_VERSION" val="3.0"/>
</p:tagLst>
</file>

<file path=ppt/tags/tag30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22"/>
  <p:tag name="KSO_WM_UNIT_LAYERLEVEL" val="1"/>
  <p:tag name="KSO_WM_TAG_VERSION" val="3.0"/>
  <p:tag name="KSO_WM_UNIT_TYPE" val="i"/>
  <p:tag name="KSO_WM_UNIT_INDEX" val="22"/>
</p:tagLst>
</file>

<file path=ppt/tags/tag30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23"/>
  <p:tag name="KSO_WM_UNIT_LAYERLEVEL" val="1"/>
  <p:tag name="KSO_WM_TAG_VERSION" val="3.0"/>
  <p:tag name="KSO_WM_UNIT_TYPE" val="i"/>
  <p:tag name="KSO_WM_UNIT_INDEX" val="23"/>
</p:tagLst>
</file>

<file path=ppt/tags/tag30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24"/>
  <p:tag name="KSO_WM_UNIT_LAYERLEVEL" val="1"/>
  <p:tag name="KSO_WM_TAG_VERSION" val="3.0"/>
  <p:tag name="KSO_WM_UNIT_TYPE" val="i"/>
  <p:tag name="KSO_WM_UNIT_INDEX" val="24"/>
</p:tagLst>
</file>

<file path=ppt/tags/tag30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25"/>
  <p:tag name="KSO_WM_UNIT_LAYERLEVEL" val="1"/>
  <p:tag name="KSO_WM_TAG_VERSION" val="3.0"/>
  <p:tag name="KSO_WM_UNIT_TYPE" val="i"/>
  <p:tag name="KSO_WM_UNIT_INDEX" val="25"/>
</p:tagLst>
</file>

<file path=ppt/tags/tag30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26"/>
  <p:tag name="KSO_WM_UNIT_LAYERLEVEL" val="1"/>
  <p:tag name="KSO_WM_TAG_VERSION" val="3.0"/>
  <p:tag name="KSO_WM_UNIT_TYPE" val="i"/>
  <p:tag name="KSO_WM_UNIT_INDEX" val="26"/>
</p:tagLst>
</file>

<file path=ppt/tags/tag30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27"/>
  <p:tag name="KSO_WM_UNIT_LAYERLEVEL" val="1"/>
  <p:tag name="KSO_WM_TAG_VERSION" val="3.0"/>
  <p:tag name="KSO_WM_UNIT_TYPE" val="i"/>
  <p:tag name="KSO_WM_UNIT_INDEX" val="27"/>
</p:tagLst>
</file>

<file path=ppt/tags/tag30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28"/>
  <p:tag name="KSO_WM_UNIT_LAYERLEVEL" val="1"/>
  <p:tag name="KSO_WM_TAG_VERSION" val="3.0"/>
  <p:tag name="KSO_WM_UNIT_TYPE" val="i"/>
  <p:tag name="KSO_WM_UNIT_INDEX" val="28"/>
</p:tagLst>
</file>

<file path=ppt/tags/tag30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29"/>
  <p:tag name="KSO_WM_UNIT_LAYERLEVEL" val="1"/>
  <p:tag name="KSO_WM_TAG_VERSION" val="3.0"/>
  <p:tag name="KSO_WM_UNIT_TYPE" val="i"/>
  <p:tag name="KSO_WM_UNIT_INDEX" val="29"/>
</p:tagLst>
</file>

<file path=ppt/tags/tag30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30"/>
  <p:tag name="KSO_WM_UNIT_LAYERLEVEL" val="1"/>
  <p:tag name="KSO_WM_TAG_VERSION" val="3.0"/>
  <p:tag name="KSO_WM_UNIT_TYPE" val="i"/>
  <p:tag name="KSO_WM_UNIT_INDEX" val="30"/>
</p:tagLst>
</file>

<file path=ppt/tags/tag30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31"/>
  <p:tag name="KSO_WM_UNIT_LAYERLEVEL" val="1"/>
  <p:tag name="KSO_WM_TAG_VERSION" val="3.0"/>
  <p:tag name="KSO_WM_UNIT_TYPE" val="i"/>
  <p:tag name="KSO_WM_UNIT_INDEX" val="31"/>
</p:tagLst>
</file>

<file path=ppt/tags/tag3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32"/>
  <p:tag name="KSO_WM_UNIT_ID" val="_1*i*32"/>
  <p:tag name="KSO_WM_UNIT_LAYERLEVEL" val="1"/>
  <p:tag name="KSO_WM_TAG_VERSION" val="3.0"/>
</p:tagLst>
</file>

<file path=ppt/tags/tag31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32"/>
  <p:tag name="KSO_WM_UNIT_LAYERLEVEL" val="1"/>
  <p:tag name="KSO_WM_TAG_VERSION" val="3.0"/>
  <p:tag name="KSO_WM_UNIT_TYPE" val="i"/>
  <p:tag name="KSO_WM_UNIT_INDEX" val="32"/>
</p:tagLst>
</file>

<file path=ppt/tags/tag31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33"/>
  <p:tag name="KSO_WM_UNIT_LAYERLEVEL" val="1"/>
  <p:tag name="KSO_WM_TAG_VERSION" val="3.0"/>
  <p:tag name="KSO_WM_UNIT_TYPE" val="i"/>
  <p:tag name="KSO_WM_UNIT_INDEX" val="33"/>
</p:tagLst>
</file>

<file path=ppt/tags/tag31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34"/>
  <p:tag name="KSO_WM_UNIT_LAYERLEVEL" val="1"/>
  <p:tag name="KSO_WM_TAG_VERSION" val="3.0"/>
  <p:tag name="KSO_WM_UNIT_TYPE" val="i"/>
  <p:tag name="KSO_WM_UNIT_INDEX" val="34"/>
</p:tagLst>
</file>

<file path=ppt/tags/tag31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35"/>
  <p:tag name="KSO_WM_UNIT_LAYERLEVEL" val="1"/>
  <p:tag name="KSO_WM_TAG_VERSION" val="3.0"/>
  <p:tag name="KSO_WM_UNIT_TYPE" val="i"/>
  <p:tag name="KSO_WM_UNIT_INDEX" val="35"/>
</p:tagLst>
</file>

<file path=ppt/tags/tag31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36"/>
  <p:tag name="KSO_WM_UNIT_LAYERLEVEL" val="1"/>
  <p:tag name="KSO_WM_TAG_VERSION" val="3.0"/>
  <p:tag name="KSO_WM_UNIT_TYPE" val="i"/>
  <p:tag name="KSO_WM_UNIT_INDEX" val="36"/>
</p:tagLst>
</file>

<file path=ppt/tags/tag31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37"/>
  <p:tag name="KSO_WM_UNIT_LAYERLEVEL" val="1"/>
  <p:tag name="KSO_WM_TAG_VERSION" val="3.0"/>
  <p:tag name="KSO_WM_UNIT_TYPE" val="i"/>
  <p:tag name="KSO_WM_UNIT_INDEX" val="37"/>
</p:tagLst>
</file>

<file path=ppt/tags/tag31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38"/>
  <p:tag name="KSO_WM_UNIT_LAYERLEVEL" val="1"/>
  <p:tag name="KSO_WM_TAG_VERSION" val="3.0"/>
  <p:tag name="KSO_WM_UNIT_TYPE" val="i"/>
  <p:tag name="KSO_WM_UNIT_INDEX" val="38"/>
</p:tagLst>
</file>

<file path=ppt/tags/tag31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39"/>
  <p:tag name="KSO_WM_UNIT_LAYERLEVEL" val="1"/>
  <p:tag name="KSO_WM_TAG_VERSION" val="3.0"/>
  <p:tag name="KSO_WM_UNIT_TYPE" val="i"/>
  <p:tag name="KSO_WM_UNIT_INDEX" val="39"/>
</p:tagLst>
</file>

<file path=ppt/tags/tag31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40"/>
  <p:tag name="KSO_WM_UNIT_LAYERLEVEL" val="1"/>
  <p:tag name="KSO_WM_TAG_VERSION" val="3.0"/>
  <p:tag name="KSO_WM_UNIT_TYPE" val="i"/>
  <p:tag name="KSO_WM_UNIT_INDEX" val="40"/>
</p:tagLst>
</file>

<file path=ppt/tags/tag31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5*i*41"/>
  <p:tag name="KSO_WM_UNIT_LAYERLEVEL" val="1"/>
  <p:tag name="KSO_WM_TAG_VERSION" val="3.0"/>
  <p:tag name="KSO_WM_UNIT_TYPE" val="i"/>
  <p:tag name="KSO_WM_UNIT_INDEX" val="41"/>
</p:tagLst>
</file>

<file path=ppt/tags/tag3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33"/>
  <p:tag name="KSO_WM_UNIT_ID" val="_1*i*33"/>
  <p:tag name="KSO_WM_UNIT_LAYERLEVEL" val="1"/>
  <p:tag name="KSO_WM_TAG_VERSION" val="3.0"/>
</p:tagLst>
</file>

<file path=ppt/tags/tag320.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 name="KSO_WM_UNIT_CONTENT_GROUP_TYPE" val="titlestyle"/>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41"/>
  <p:tag name="KSO_WM_UNIT_LAYERLEVEL" val="1"/>
  <p:tag name="KSO_WM_TAG_VERSION" val="3.0"/>
  <p:tag name="KSO_WM_BEAUTIFY_FLAG" val="#wm#"/>
  <p:tag name="KSO_WM_UNIT_TYPE" val="i"/>
  <p:tag name="KSO_WM_UNIT_INDEX" val="41"/>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42"/>
  <p:tag name="KSO_WM_UNIT_LAYERLEVEL" val="1"/>
  <p:tag name="KSO_WM_TAG_VERSION" val="3.0"/>
  <p:tag name="KSO_WM_BEAUTIFY_FLAG" val="#wm#"/>
  <p:tag name="KSO_WM_UNIT_TYPE" val="i"/>
  <p:tag name="KSO_WM_UNIT_INDEX" val="42"/>
</p:tagLst>
</file>

<file path=ppt/tags/tag32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 name="KSO_WM_UNIT_PRESET_TEXT" val="单击此处编辑母版文本样式&#10;第二级&#10;第三级&#10;第四级&#10;第五级"/>
</p:tagLst>
</file>

<file path=ppt/tags/tag327.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32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 name="KSO_WM_UNIT_PRESET_TEXT" val="单击此处编辑母版文本样式&#10;第二级&#10;第三级&#10;第四级&#10;第五级"/>
</p:tagLst>
</file>

<file path=ppt/tags/tag329.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3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34"/>
  <p:tag name="KSO_WM_UNIT_ID" val="_1*i*34"/>
  <p:tag name="KSO_WM_UNIT_LAYERLEVEL" val="1"/>
  <p:tag name="KSO_WM_TAG_VERSION" val="3.0"/>
</p:tagLst>
</file>

<file path=ppt/tags/tag33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1"/>
  <p:tag name="KSO_WM_UNIT_LAYERLEVEL" val="1"/>
  <p:tag name="KSO_WM_TAG_VERSION" val="3.0"/>
  <p:tag name="KSO_WM_UNIT_TYPE" val="i"/>
  <p:tag name="KSO_WM_UNIT_INDEX" val="1"/>
</p:tagLst>
</file>

<file path=ppt/tags/tag33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2"/>
  <p:tag name="KSO_WM_UNIT_LAYERLEVEL" val="1"/>
  <p:tag name="KSO_WM_TAG_VERSION" val="3.0"/>
  <p:tag name="KSO_WM_UNIT_TYPE" val="i"/>
  <p:tag name="KSO_WM_UNIT_INDEX" val="2"/>
</p:tagLst>
</file>

<file path=ppt/tags/tag33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3"/>
  <p:tag name="KSO_WM_UNIT_LAYERLEVEL" val="1"/>
  <p:tag name="KSO_WM_TAG_VERSION" val="3.0"/>
  <p:tag name="KSO_WM_UNIT_TYPE" val="i"/>
  <p:tag name="KSO_WM_UNIT_INDEX" val="3"/>
</p:tagLst>
</file>

<file path=ppt/tags/tag33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4"/>
  <p:tag name="KSO_WM_UNIT_LAYERLEVEL" val="1"/>
  <p:tag name="KSO_WM_TAG_VERSION" val="3.0"/>
  <p:tag name="KSO_WM_UNIT_TYPE" val="i"/>
  <p:tag name="KSO_WM_UNIT_INDEX" val="4"/>
</p:tagLst>
</file>

<file path=ppt/tags/tag33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5"/>
  <p:tag name="KSO_WM_UNIT_LAYERLEVEL" val="1"/>
  <p:tag name="KSO_WM_TAG_VERSION" val="3.0"/>
  <p:tag name="KSO_WM_UNIT_TYPE" val="i"/>
  <p:tag name="KSO_WM_UNIT_INDEX" val="5"/>
</p:tagLst>
</file>

<file path=ppt/tags/tag33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6"/>
  <p:tag name="KSO_WM_UNIT_LAYERLEVEL" val="1"/>
  <p:tag name="KSO_WM_TAG_VERSION" val="3.0"/>
  <p:tag name="KSO_WM_UNIT_TYPE" val="i"/>
  <p:tag name="KSO_WM_UNIT_INDEX" val="6"/>
</p:tagLst>
</file>

<file path=ppt/tags/tag33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7"/>
  <p:tag name="KSO_WM_UNIT_LAYERLEVEL" val="1"/>
  <p:tag name="KSO_WM_TAG_VERSION" val="3.0"/>
  <p:tag name="KSO_WM_UNIT_TYPE" val="i"/>
  <p:tag name="KSO_WM_UNIT_INDEX" val="7"/>
</p:tagLst>
</file>

<file path=ppt/tags/tag33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8"/>
  <p:tag name="KSO_WM_UNIT_LAYERLEVEL" val="1"/>
  <p:tag name="KSO_WM_TAG_VERSION" val="3.0"/>
  <p:tag name="KSO_WM_UNIT_TYPE" val="i"/>
  <p:tag name="KSO_WM_UNIT_INDEX" val="8"/>
</p:tagLst>
</file>

<file path=ppt/tags/tag33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9"/>
  <p:tag name="KSO_WM_UNIT_LAYERLEVEL" val="1"/>
  <p:tag name="KSO_WM_TAG_VERSION" val="3.0"/>
  <p:tag name="KSO_WM_UNIT_TYPE" val="i"/>
  <p:tag name="KSO_WM_UNIT_INDEX" val="9"/>
</p:tagLst>
</file>

<file path=ppt/tags/tag33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10"/>
  <p:tag name="KSO_WM_UNIT_LAYERLEVEL" val="1"/>
  <p:tag name="KSO_WM_TAG_VERSION" val="3.0"/>
  <p:tag name="KSO_WM_UNIT_TYPE" val="i"/>
  <p:tag name="KSO_WM_UNIT_INDEX" val="10"/>
</p:tagLst>
</file>

<file path=ppt/tags/tag3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35"/>
  <p:tag name="KSO_WM_UNIT_ID" val="_1*i*35"/>
  <p:tag name="KSO_WM_UNIT_LAYERLEVEL" val="1"/>
  <p:tag name="KSO_WM_TAG_VERSION" val="3.0"/>
</p:tagLst>
</file>

<file path=ppt/tags/tag34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11"/>
  <p:tag name="KSO_WM_UNIT_LAYERLEVEL" val="1"/>
  <p:tag name="KSO_WM_TAG_VERSION" val="3.0"/>
  <p:tag name="KSO_WM_UNIT_TYPE" val="i"/>
  <p:tag name="KSO_WM_UNIT_INDEX" val="11"/>
</p:tagLst>
</file>

<file path=ppt/tags/tag34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12"/>
  <p:tag name="KSO_WM_UNIT_LAYERLEVEL" val="1"/>
  <p:tag name="KSO_WM_TAG_VERSION" val="3.0"/>
  <p:tag name="KSO_WM_UNIT_TYPE" val="i"/>
  <p:tag name="KSO_WM_UNIT_INDEX" val="12"/>
</p:tagLst>
</file>

<file path=ppt/tags/tag34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13"/>
  <p:tag name="KSO_WM_UNIT_LAYERLEVEL" val="1"/>
  <p:tag name="KSO_WM_TAG_VERSION" val="3.0"/>
  <p:tag name="KSO_WM_UNIT_TYPE" val="i"/>
  <p:tag name="KSO_WM_UNIT_INDEX" val="13"/>
</p:tagLst>
</file>

<file path=ppt/tags/tag34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14"/>
  <p:tag name="KSO_WM_UNIT_LAYERLEVEL" val="1"/>
  <p:tag name="KSO_WM_TAG_VERSION" val="3.0"/>
  <p:tag name="KSO_WM_UNIT_TYPE" val="i"/>
  <p:tag name="KSO_WM_UNIT_INDEX" val="14"/>
</p:tagLst>
</file>

<file path=ppt/tags/tag34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15"/>
  <p:tag name="KSO_WM_UNIT_LAYERLEVEL" val="1"/>
  <p:tag name="KSO_WM_TAG_VERSION" val="3.0"/>
  <p:tag name="KSO_WM_UNIT_TYPE" val="i"/>
  <p:tag name="KSO_WM_UNIT_INDEX" val="15"/>
</p:tagLst>
</file>

<file path=ppt/tags/tag34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16"/>
  <p:tag name="KSO_WM_UNIT_LAYERLEVEL" val="1"/>
  <p:tag name="KSO_WM_TAG_VERSION" val="3.0"/>
  <p:tag name="KSO_WM_UNIT_TYPE" val="i"/>
  <p:tag name="KSO_WM_UNIT_INDEX" val="16"/>
</p:tagLst>
</file>

<file path=ppt/tags/tag34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17"/>
  <p:tag name="KSO_WM_UNIT_LAYERLEVEL" val="1"/>
  <p:tag name="KSO_WM_TAG_VERSION" val="3.0"/>
  <p:tag name="KSO_WM_UNIT_TYPE" val="i"/>
  <p:tag name="KSO_WM_UNIT_INDEX" val="17"/>
</p:tagLst>
</file>

<file path=ppt/tags/tag34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18"/>
  <p:tag name="KSO_WM_UNIT_LAYERLEVEL" val="1"/>
  <p:tag name="KSO_WM_TAG_VERSION" val="3.0"/>
  <p:tag name="KSO_WM_UNIT_TYPE" val="i"/>
  <p:tag name="KSO_WM_UNIT_INDEX" val="18"/>
</p:tagLst>
</file>

<file path=ppt/tags/tag34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19"/>
  <p:tag name="KSO_WM_UNIT_LAYERLEVEL" val="1"/>
  <p:tag name="KSO_WM_TAG_VERSION" val="3.0"/>
  <p:tag name="KSO_WM_UNIT_TYPE" val="i"/>
  <p:tag name="KSO_WM_UNIT_INDEX" val="19"/>
</p:tagLst>
</file>

<file path=ppt/tags/tag34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20"/>
  <p:tag name="KSO_WM_UNIT_LAYERLEVEL" val="1"/>
  <p:tag name="KSO_WM_TAG_VERSION" val="3.0"/>
  <p:tag name="KSO_WM_UNIT_TYPE" val="i"/>
  <p:tag name="KSO_WM_UNIT_INDEX" val="20"/>
</p:tagLst>
</file>

<file path=ppt/tags/tag3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36"/>
  <p:tag name="KSO_WM_UNIT_ID" val="_1*i*36"/>
  <p:tag name="KSO_WM_UNIT_LAYERLEVEL" val="1"/>
  <p:tag name="KSO_WM_TAG_VERSION" val="3.0"/>
</p:tagLst>
</file>

<file path=ppt/tags/tag35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21"/>
  <p:tag name="KSO_WM_UNIT_LAYERLEVEL" val="1"/>
  <p:tag name="KSO_WM_TAG_VERSION" val="3.0"/>
  <p:tag name="KSO_WM_UNIT_TYPE" val="i"/>
  <p:tag name="KSO_WM_UNIT_INDEX" val="21"/>
</p:tagLst>
</file>

<file path=ppt/tags/tag35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22"/>
  <p:tag name="KSO_WM_UNIT_LAYERLEVEL" val="1"/>
  <p:tag name="KSO_WM_TAG_VERSION" val="3.0"/>
  <p:tag name="KSO_WM_UNIT_TYPE" val="i"/>
  <p:tag name="KSO_WM_UNIT_INDEX" val="22"/>
</p:tagLst>
</file>

<file path=ppt/tags/tag35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23"/>
  <p:tag name="KSO_WM_UNIT_LAYERLEVEL" val="1"/>
  <p:tag name="KSO_WM_TAG_VERSION" val="3.0"/>
  <p:tag name="KSO_WM_UNIT_TYPE" val="i"/>
  <p:tag name="KSO_WM_UNIT_INDEX" val="23"/>
</p:tagLst>
</file>

<file path=ppt/tags/tag35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24"/>
  <p:tag name="KSO_WM_UNIT_LAYERLEVEL" val="1"/>
  <p:tag name="KSO_WM_TAG_VERSION" val="3.0"/>
  <p:tag name="KSO_WM_UNIT_TYPE" val="i"/>
  <p:tag name="KSO_WM_UNIT_INDEX" val="24"/>
</p:tagLst>
</file>

<file path=ppt/tags/tag35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25"/>
  <p:tag name="KSO_WM_UNIT_LAYERLEVEL" val="1"/>
  <p:tag name="KSO_WM_TAG_VERSION" val="3.0"/>
  <p:tag name="KSO_WM_UNIT_TYPE" val="i"/>
  <p:tag name="KSO_WM_UNIT_INDEX" val="25"/>
</p:tagLst>
</file>

<file path=ppt/tags/tag35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26"/>
  <p:tag name="KSO_WM_UNIT_LAYERLEVEL" val="1"/>
  <p:tag name="KSO_WM_TAG_VERSION" val="3.0"/>
  <p:tag name="KSO_WM_UNIT_TYPE" val="i"/>
  <p:tag name="KSO_WM_UNIT_INDEX" val="26"/>
</p:tagLst>
</file>

<file path=ppt/tags/tag35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27"/>
  <p:tag name="KSO_WM_UNIT_LAYERLEVEL" val="1"/>
  <p:tag name="KSO_WM_TAG_VERSION" val="3.0"/>
  <p:tag name="KSO_WM_UNIT_TYPE" val="i"/>
  <p:tag name="KSO_WM_UNIT_INDEX" val="27"/>
</p:tagLst>
</file>

<file path=ppt/tags/tag35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28"/>
  <p:tag name="KSO_WM_UNIT_LAYERLEVEL" val="1"/>
  <p:tag name="KSO_WM_TAG_VERSION" val="3.0"/>
  <p:tag name="KSO_WM_UNIT_TYPE" val="i"/>
  <p:tag name="KSO_WM_UNIT_INDEX" val="28"/>
</p:tagLst>
</file>

<file path=ppt/tags/tag35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29"/>
  <p:tag name="KSO_WM_UNIT_LAYERLEVEL" val="1"/>
  <p:tag name="KSO_WM_TAG_VERSION" val="3.0"/>
  <p:tag name="KSO_WM_UNIT_TYPE" val="i"/>
  <p:tag name="KSO_WM_UNIT_INDEX" val="29"/>
</p:tagLst>
</file>

<file path=ppt/tags/tag35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30"/>
  <p:tag name="KSO_WM_UNIT_LAYERLEVEL" val="1"/>
  <p:tag name="KSO_WM_TAG_VERSION" val="3.0"/>
  <p:tag name="KSO_WM_UNIT_TYPE" val="i"/>
  <p:tag name="KSO_WM_UNIT_INDEX" val="30"/>
</p:tagLst>
</file>

<file path=ppt/tags/tag3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37"/>
  <p:tag name="KSO_WM_UNIT_ID" val="_1*i*37"/>
  <p:tag name="KSO_WM_UNIT_LAYERLEVEL" val="1"/>
  <p:tag name="KSO_WM_TAG_VERSION" val="3.0"/>
</p:tagLst>
</file>

<file path=ppt/tags/tag36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31"/>
  <p:tag name="KSO_WM_UNIT_LAYERLEVEL" val="1"/>
  <p:tag name="KSO_WM_TAG_VERSION" val="3.0"/>
  <p:tag name="KSO_WM_UNIT_TYPE" val="i"/>
  <p:tag name="KSO_WM_UNIT_INDEX" val="31"/>
</p:tagLst>
</file>

<file path=ppt/tags/tag36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32"/>
  <p:tag name="KSO_WM_UNIT_LAYERLEVEL" val="1"/>
  <p:tag name="KSO_WM_TAG_VERSION" val="3.0"/>
  <p:tag name="KSO_WM_UNIT_TYPE" val="i"/>
  <p:tag name="KSO_WM_UNIT_INDEX" val="32"/>
</p:tagLst>
</file>

<file path=ppt/tags/tag36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33"/>
  <p:tag name="KSO_WM_UNIT_LAYERLEVEL" val="1"/>
  <p:tag name="KSO_WM_TAG_VERSION" val="3.0"/>
  <p:tag name="KSO_WM_UNIT_TYPE" val="i"/>
  <p:tag name="KSO_WM_UNIT_INDEX" val="33"/>
</p:tagLst>
</file>

<file path=ppt/tags/tag36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34"/>
  <p:tag name="KSO_WM_UNIT_LAYERLEVEL" val="1"/>
  <p:tag name="KSO_WM_TAG_VERSION" val="3.0"/>
  <p:tag name="KSO_WM_UNIT_TYPE" val="i"/>
  <p:tag name="KSO_WM_UNIT_INDEX" val="34"/>
</p:tagLst>
</file>

<file path=ppt/tags/tag36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35"/>
  <p:tag name="KSO_WM_UNIT_LAYERLEVEL" val="1"/>
  <p:tag name="KSO_WM_TAG_VERSION" val="3.0"/>
  <p:tag name="KSO_WM_UNIT_TYPE" val="i"/>
  <p:tag name="KSO_WM_UNIT_INDEX" val="35"/>
</p:tagLst>
</file>

<file path=ppt/tags/tag36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36"/>
  <p:tag name="KSO_WM_UNIT_LAYERLEVEL" val="1"/>
  <p:tag name="KSO_WM_TAG_VERSION" val="3.0"/>
  <p:tag name="KSO_WM_UNIT_TYPE" val="i"/>
  <p:tag name="KSO_WM_UNIT_INDEX" val="36"/>
</p:tagLst>
</file>

<file path=ppt/tags/tag36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37"/>
  <p:tag name="KSO_WM_UNIT_LAYERLEVEL" val="1"/>
  <p:tag name="KSO_WM_TAG_VERSION" val="3.0"/>
  <p:tag name="KSO_WM_UNIT_TYPE" val="i"/>
  <p:tag name="KSO_WM_UNIT_INDEX" val="37"/>
</p:tagLst>
</file>

<file path=ppt/tags/tag36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38"/>
  <p:tag name="KSO_WM_UNIT_LAYERLEVEL" val="1"/>
  <p:tag name="KSO_WM_TAG_VERSION" val="3.0"/>
  <p:tag name="KSO_WM_UNIT_TYPE" val="i"/>
  <p:tag name="KSO_WM_UNIT_INDEX" val="38"/>
</p:tagLst>
</file>

<file path=ppt/tags/tag36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39"/>
  <p:tag name="KSO_WM_UNIT_LAYERLEVEL" val="1"/>
  <p:tag name="KSO_WM_TAG_VERSION" val="3.0"/>
  <p:tag name="KSO_WM_UNIT_TYPE" val="i"/>
  <p:tag name="KSO_WM_UNIT_INDEX" val="39"/>
</p:tagLst>
</file>

<file path=ppt/tags/tag36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6*i*40"/>
  <p:tag name="KSO_WM_UNIT_LAYERLEVEL" val="1"/>
  <p:tag name="KSO_WM_TAG_VERSION" val="3.0"/>
  <p:tag name="KSO_WM_UNIT_TYPE" val="i"/>
  <p:tag name="KSO_WM_UNIT_INDEX" val="40"/>
</p:tagLst>
</file>

<file path=ppt/tags/tag3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38"/>
  <p:tag name="KSO_WM_UNIT_ID" val="_1*i*38"/>
  <p:tag name="KSO_WM_UNIT_LAYERLEVEL" val="1"/>
  <p:tag name="KSO_WM_TAG_VERSION" val="3.0"/>
</p:tagLst>
</file>

<file path=ppt/tags/tag370.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 name="KSO_WM_UNIT_CONTENT_GROUP_TYPE" val="titlestyle"/>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i*41"/>
  <p:tag name="KSO_WM_UNIT_LAYERLEVEL" val="1"/>
  <p:tag name="KSO_WM_TAG_VERSION" val="3.0"/>
  <p:tag name="KSO_WM_BEAUTIFY_FLAG" val="#wm#"/>
  <p:tag name="KSO_WM_UNIT_TYPE" val="i"/>
  <p:tag name="KSO_WM_UNIT_INDEX" val="41"/>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i*42"/>
  <p:tag name="KSO_WM_UNIT_LAYERLEVEL" val="1"/>
  <p:tag name="KSO_WM_TAG_VERSION" val="3.0"/>
  <p:tag name="KSO_WM_BEAUTIFY_FLAG" val="#wm#"/>
  <p:tag name="KSO_WM_UNIT_TYPE" val="i"/>
  <p:tag name="KSO_WM_UNIT_INDEX" val="42"/>
</p:tagLst>
</file>

<file path=ppt/tags/tag37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2"/>
  <p:tag name="KSO_WM_UNIT_LAYERLEVEL" val="1"/>
  <p:tag name="KSO_WM_TAG_VERSION" val="3.0"/>
  <p:tag name="KSO_WM_UNIT_TYPE" val="i"/>
  <p:tag name="KSO_WM_UNIT_INDEX" val="2"/>
</p:tagLst>
</file>

<file path=ppt/tags/tag37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3"/>
  <p:tag name="KSO_WM_UNIT_LAYERLEVEL" val="1"/>
  <p:tag name="KSO_WM_TAG_VERSION" val="3.0"/>
  <p:tag name="KSO_WM_UNIT_TYPE" val="i"/>
  <p:tag name="KSO_WM_UNIT_INDEX" val="3"/>
</p:tagLst>
</file>

<file path=ppt/tags/tag37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4"/>
  <p:tag name="KSO_WM_UNIT_LAYERLEVEL" val="1"/>
  <p:tag name="KSO_WM_TAG_VERSION" val="3.0"/>
  <p:tag name="KSO_WM_UNIT_TYPE" val="i"/>
  <p:tag name="KSO_WM_UNIT_INDEX" val="4"/>
</p:tagLst>
</file>

<file path=ppt/tags/tag37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5"/>
  <p:tag name="KSO_WM_UNIT_LAYERLEVEL" val="1"/>
  <p:tag name="KSO_WM_TAG_VERSION" val="3.0"/>
  <p:tag name="KSO_WM_UNIT_TYPE" val="i"/>
  <p:tag name="KSO_WM_UNIT_INDEX" val="5"/>
</p:tagLst>
</file>

<file path=ppt/tags/tag3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39"/>
  <p:tag name="KSO_WM_UNIT_ID" val="_1*i*39"/>
  <p:tag name="KSO_WM_UNIT_LAYERLEVEL" val="1"/>
  <p:tag name="KSO_WM_TAG_VERSION" val="3.0"/>
</p:tagLst>
</file>

<file path=ppt/tags/tag38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6"/>
  <p:tag name="KSO_WM_UNIT_LAYERLEVEL" val="1"/>
  <p:tag name="KSO_WM_TAG_VERSION" val="3.0"/>
  <p:tag name="KSO_WM_UNIT_TYPE" val="i"/>
  <p:tag name="KSO_WM_UNIT_INDEX" val="6"/>
</p:tagLst>
</file>

<file path=ppt/tags/tag38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7"/>
  <p:tag name="KSO_WM_UNIT_LAYERLEVEL" val="1"/>
  <p:tag name="KSO_WM_TAG_VERSION" val="3.0"/>
  <p:tag name="KSO_WM_UNIT_TYPE" val="i"/>
  <p:tag name="KSO_WM_UNIT_INDEX" val="7"/>
</p:tagLst>
</file>

<file path=ppt/tags/tag38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8"/>
  <p:tag name="KSO_WM_UNIT_LAYERLEVEL" val="1"/>
  <p:tag name="KSO_WM_TAG_VERSION" val="3.0"/>
  <p:tag name="KSO_WM_UNIT_TYPE" val="i"/>
  <p:tag name="KSO_WM_UNIT_INDEX" val="8"/>
</p:tagLst>
</file>

<file path=ppt/tags/tag38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9"/>
  <p:tag name="KSO_WM_UNIT_LAYERLEVEL" val="1"/>
  <p:tag name="KSO_WM_TAG_VERSION" val="3.0"/>
  <p:tag name="KSO_WM_UNIT_TYPE" val="i"/>
  <p:tag name="KSO_WM_UNIT_INDEX" val="9"/>
</p:tagLst>
</file>

<file path=ppt/tags/tag38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10"/>
  <p:tag name="KSO_WM_UNIT_LAYERLEVEL" val="1"/>
  <p:tag name="KSO_WM_TAG_VERSION" val="3.0"/>
  <p:tag name="KSO_WM_UNIT_TYPE" val="i"/>
  <p:tag name="KSO_WM_UNIT_INDEX" val="10"/>
</p:tagLst>
</file>

<file path=ppt/tags/tag38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11"/>
  <p:tag name="KSO_WM_UNIT_LAYERLEVEL" val="1"/>
  <p:tag name="KSO_WM_TAG_VERSION" val="3.0"/>
  <p:tag name="KSO_WM_UNIT_TYPE" val="i"/>
  <p:tag name="KSO_WM_UNIT_INDEX" val="11"/>
</p:tagLst>
</file>

<file path=ppt/tags/tag38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12"/>
  <p:tag name="KSO_WM_UNIT_LAYERLEVEL" val="1"/>
  <p:tag name="KSO_WM_TAG_VERSION" val="3.0"/>
  <p:tag name="KSO_WM_UNIT_TYPE" val="i"/>
  <p:tag name="KSO_WM_UNIT_INDEX" val="12"/>
</p:tagLst>
</file>

<file path=ppt/tags/tag38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13"/>
  <p:tag name="KSO_WM_UNIT_LAYERLEVEL" val="1"/>
  <p:tag name="KSO_WM_TAG_VERSION" val="3.0"/>
  <p:tag name="KSO_WM_UNIT_TYPE" val="i"/>
  <p:tag name="KSO_WM_UNIT_INDEX" val="13"/>
</p:tagLst>
</file>

<file path=ppt/tags/tag38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14"/>
  <p:tag name="KSO_WM_UNIT_LAYERLEVEL" val="1"/>
  <p:tag name="KSO_WM_TAG_VERSION" val="3.0"/>
  <p:tag name="KSO_WM_UNIT_TYPE" val="i"/>
  <p:tag name="KSO_WM_UNIT_INDEX" val="14"/>
</p:tagLst>
</file>

<file path=ppt/tags/tag38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15"/>
  <p:tag name="KSO_WM_UNIT_LAYERLEVEL" val="1"/>
  <p:tag name="KSO_WM_TAG_VERSION" val="3.0"/>
  <p:tag name="KSO_WM_UNIT_TYPE" val="i"/>
  <p:tag name="KSO_WM_UNIT_INDEX" val="15"/>
</p:tagLst>
</file>

<file path=ppt/tags/tag3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40"/>
  <p:tag name="KSO_WM_UNIT_ID" val="_1*i*40"/>
  <p:tag name="KSO_WM_UNIT_LAYERLEVEL" val="1"/>
  <p:tag name="KSO_WM_TAG_VERSION" val="3.0"/>
</p:tagLst>
</file>

<file path=ppt/tags/tag39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16"/>
  <p:tag name="KSO_WM_UNIT_LAYERLEVEL" val="1"/>
  <p:tag name="KSO_WM_TAG_VERSION" val="3.0"/>
  <p:tag name="KSO_WM_UNIT_TYPE" val="i"/>
  <p:tag name="KSO_WM_UNIT_INDEX" val="16"/>
</p:tagLst>
</file>

<file path=ppt/tags/tag39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17"/>
  <p:tag name="KSO_WM_UNIT_LAYERLEVEL" val="1"/>
  <p:tag name="KSO_WM_TAG_VERSION" val="3.0"/>
  <p:tag name="KSO_WM_UNIT_TYPE" val="i"/>
  <p:tag name="KSO_WM_UNIT_INDEX" val="17"/>
</p:tagLst>
</file>

<file path=ppt/tags/tag39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18"/>
  <p:tag name="KSO_WM_UNIT_LAYERLEVEL" val="1"/>
  <p:tag name="KSO_WM_TAG_VERSION" val="3.0"/>
  <p:tag name="KSO_WM_UNIT_TYPE" val="i"/>
  <p:tag name="KSO_WM_UNIT_INDEX" val="18"/>
</p:tagLst>
</file>

<file path=ppt/tags/tag39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19"/>
  <p:tag name="KSO_WM_UNIT_LAYERLEVEL" val="1"/>
  <p:tag name="KSO_WM_TAG_VERSION" val="3.0"/>
  <p:tag name="KSO_WM_UNIT_TYPE" val="i"/>
  <p:tag name="KSO_WM_UNIT_INDEX" val="19"/>
</p:tagLst>
</file>

<file path=ppt/tags/tag39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20"/>
  <p:tag name="KSO_WM_UNIT_LAYERLEVEL" val="1"/>
  <p:tag name="KSO_WM_TAG_VERSION" val="3.0"/>
  <p:tag name="KSO_WM_UNIT_TYPE" val="i"/>
  <p:tag name="KSO_WM_UNIT_INDEX" val="20"/>
</p:tagLst>
</file>

<file path=ppt/tags/tag39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21"/>
  <p:tag name="KSO_WM_UNIT_LAYERLEVEL" val="1"/>
  <p:tag name="KSO_WM_TAG_VERSION" val="3.0"/>
  <p:tag name="KSO_WM_UNIT_TYPE" val="i"/>
  <p:tag name="KSO_WM_UNIT_INDEX" val="21"/>
</p:tagLst>
</file>

<file path=ppt/tags/tag39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22"/>
  <p:tag name="KSO_WM_UNIT_LAYERLEVEL" val="1"/>
  <p:tag name="KSO_WM_TAG_VERSION" val="3.0"/>
  <p:tag name="KSO_WM_UNIT_TYPE" val="i"/>
  <p:tag name="KSO_WM_UNIT_INDEX" val="22"/>
</p:tagLst>
</file>

<file path=ppt/tags/tag39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23"/>
  <p:tag name="KSO_WM_UNIT_LAYERLEVEL" val="1"/>
  <p:tag name="KSO_WM_TAG_VERSION" val="3.0"/>
  <p:tag name="KSO_WM_UNIT_TYPE" val="i"/>
  <p:tag name="KSO_WM_UNIT_INDEX" val="23"/>
</p:tagLst>
</file>

<file path=ppt/tags/tag39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24"/>
  <p:tag name="KSO_WM_UNIT_LAYERLEVEL" val="1"/>
  <p:tag name="KSO_WM_TAG_VERSION" val="3.0"/>
  <p:tag name="KSO_WM_UNIT_TYPE" val="i"/>
  <p:tag name="KSO_WM_UNIT_INDEX" val="24"/>
</p:tagLst>
</file>

<file path=ppt/tags/tag39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25"/>
  <p:tag name="KSO_WM_UNIT_LAYERLEVEL" val="1"/>
  <p:tag name="KSO_WM_TAG_VERSION" val="3.0"/>
  <p:tag name="KSO_WM_UNIT_TYPE" val="i"/>
  <p:tag name="KSO_WM_UNIT_INDEX" val="25"/>
</p:tagLst>
</file>

<file path=ppt/tags/tag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3.0"/>
</p:tagLst>
</file>

<file path=ppt/tags/tag4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41"/>
  <p:tag name="KSO_WM_UNIT_ID" val="_1*i*41"/>
  <p:tag name="KSO_WM_UNIT_LAYERLEVEL" val="1"/>
  <p:tag name="KSO_WM_TAG_VERSION" val="3.0"/>
</p:tagLst>
</file>

<file path=ppt/tags/tag40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26"/>
  <p:tag name="KSO_WM_UNIT_LAYERLEVEL" val="1"/>
  <p:tag name="KSO_WM_TAG_VERSION" val="3.0"/>
  <p:tag name="KSO_WM_UNIT_TYPE" val="i"/>
  <p:tag name="KSO_WM_UNIT_INDEX" val="26"/>
</p:tagLst>
</file>

<file path=ppt/tags/tag40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27"/>
  <p:tag name="KSO_WM_UNIT_LAYERLEVEL" val="1"/>
  <p:tag name="KSO_WM_TAG_VERSION" val="3.0"/>
  <p:tag name="KSO_WM_UNIT_TYPE" val="i"/>
  <p:tag name="KSO_WM_UNIT_INDEX" val="27"/>
</p:tagLst>
</file>

<file path=ppt/tags/tag40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28"/>
  <p:tag name="KSO_WM_UNIT_LAYERLEVEL" val="1"/>
  <p:tag name="KSO_WM_TAG_VERSION" val="3.0"/>
  <p:tag name="KSO_WM_UNIT_TYPE" val="i"/>
  <p:tag name="KSO_WM_UNIT_INDEX" val="28"/>
</p:tagLst>
</file>

<file path=ppt/tags/tag40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29"/>
  <p:tag name="KSO_WM_UNIT_LAYERLEVEL" val="1"/>
  <p:tag name="KSO_WM_TAG_VERSION" val="3.0"/>
  <p:tag name="KSO_WM_UNIT_TYPE" val="i"/>
  <p:tag name="KSO_WM_UNIT_INDEX" val="29"/>
</p:tagLst>
</file>

<file path=ppt/tags/tag40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30"/>
  <p:tag name="KSO_WM_UNIT_LAYERLEVEL" val="1"/>
  <p:tag name="KSO_WM_TAG_VERSION" val="3.0"/>
  <p:tag name="KSO_WM_UNIT_TYPE" val="i"/>
  <p:tag name="KSO_WM_UNIT_INDEX" val="30"/>
</p:tagLst>
</file>

<file path=ppt/tags/tag40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31"/>
  <p:tag name="KSO_WM_UNIT_LAYERLEVEL" val="1"/>
  <p:tag name="KSO_WM_TAG_VERSION" val="3.0"/>
  <p:tag name="KSO_WM_UNIT_TYPE" val="i"/>
  <p:tag name="KSO_WM_UNIT_INDEX" val="31"/>
</p:tagLst>
</file>

<file path=ppt/tags/tag40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32"/>
  <p:tag name="KSO_WM_UNIT_LAYERLEVEL" val="1"/>
  <p:tag name="KSO_WM_TAG_VERSION" val="3.0"/>
  <p:tag name="KSO_WM_UNIT_TYPE" val="i"/>
  <p:tag name="KSO_WM_UNIT_INDEX" val="32"/>
</p:tagLst>
</file>

<file path=ppt/tags/tag40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33"/>
  <p:tag name="KSO_WM_UNIT_LAYERLEVEL" val="1"/>
  <p:tag name="KSO_WM_TAG_VERSION" val="3.0"/>
  <p:tag name="KSO_WM_UNIT_TYPE" val="i"/>
  <p:tag name="KSO_WM_UNIT_INDEX" val="33"/>
</p:tagLst>
</file>

<file path=ppt/tags/tag40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34"/>
  <p:tag name="KSO_WM_UNIT_LAYERLEVEL" val="1"/>
  <p:tag name="KSO_WM_TAG_VERSION" val="3.0"/>
  <p:tag name="KSO_WM_UNIT_TYPE" val="i"/>
  <p:tag name="KSO_WM_UNIT_INDEX" val="34"/>
</p:tagLst>
</file>

<file path=ppt/tags/tag40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35"/>
  <p:tag name="KSO_WM_UNIT_LAYERLEVEL" val="1"/>
  <p:tag name="KSO_WM_TAG_VERSION" val="3.0"/>
  <p:tag name="KSO_WM_UNIT_TYPE" val="i"/>
  <p:tag name="KSO_WM_UNIT_INDEX" val="35"/>
</p:tagLst>
</file>

<file path=ppt/tags/tag4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42"/>
  <p:tag name="KSO_WM_UNIT_ID" val="_1*i*42"/>
  <p:tag name="KSO_WM_UNIT_LAYERLEVEL" val="1"/>
  <p:tag name="KSO_WM_TAG_VERSION" val="3.0"/>
</p:tagLst>
</file>

<file path=ppt/tags/tag41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36"/>
  <p:tag name="KSO_WM_UNIT_LAYERLEVEL" val="1"/>
  <p:tag name="KSO_WM_TAG_VERSION" val="3.0"/>
  <p:tag name="KSO_WM_UNIT_TYPE" val="i"/>
  <p:tag name="KSO_WM_UNIT_INDEX" val="36"/>
</p:tagLst>
</file>

<file path=ppt/tags/tag41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37"/>
  <p:tag name="KSO_WM_UNIT_LAYERLEVEL" val="1"/>
  <p:tag name="KSO_WM_TAG_VERSION" val="3.0"/>
  <p:tag name="KSO_WM_UNIT_TYPE" val="i"/>
  <p:tag name="KSO_WM_UNIT_INDEX" val="37"/>
</p:tagLst>
</file>

<file path=ppt/tags/tag41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38"/>
  <p:tag name="KSO_WM_UNIT_LAYERLEVEL" val="1"/>
  <p:tag name="KSO_WM_TAG_VERSION" val="3.0"/>
  <p:tag name="KSO_WM_UNIT_TYPE" val="i"/>
  <p:tag name="KSO_WM_UNIT_INDEX" val="38"/>
</p:tagLst>
</file>

<file path=ppt/tags/tag41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39"/>
  <p:tag name="KSO_WM_UNIT_LAYERLEVEL" val="1"/>
  <p:tag name="KSO_WM_TAG_VERSION" val="3.0"/>
  <p:tag name="KSO_WM_UNIT_TYPE" val="i"/>
  <p:tag name="KSO_WM_UNIT_INDEX" val="39"/>
</p:tagLst>
</file>

<file path=ppt/tags/tag41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40"/>
  <p:tag name="KSO_WM_UNIT_LAYERLEVEL" val="1"/>
  <p:tag name="KSO_WM_TAG_VERSION" val="3.0"/>
  <p:tag name="KSO_WM_UNIT_TYPE" val="i"/>
  <p:tag name="KSO_WM_UNIT_INDEX" val="40"/>
</p:tagLst>
</file>

<file path=ppt/tags/tag41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7*i*41"/>
  <p:tag name="KSO_WM_UNIT_LAYERLEVEL" val="1"/>
  <p:tag name="KSO_WM_TAG_VERSION" val="3.0"/>
  <p:tag name="KSO_WM_UNIT_TYPE" val="i"/>
  <p:tag name="KSO_WM_UNIT_INDEX" val="41"/>
</p:tagLst>
</file>

<file path=ppt/tags/tag416.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 name="KSO_WM_UNIT_CONTENT_GROUP_TYPE" val="titlestyle"/>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43"/>
  <p:tag name="KSO_WM_UNIT_ID" val="_1*i*43"/>
  <p:tag name="KSO_WM_UNIT_LAYERLEVEL" val="1"/>
  <p:tag name="KSO_WM_TAG_VERSION" val="3.0"/>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41"/>
  <p:tag name="KSO_WM_UNIT_LAYERLEVEL" val="1"/>
  <p:tag name="KSO_WM_TAG_VERSION" val="3.0"/>
  <p:tag name="KSO_WM_BEAUTIFY_FLAG" val="#wm#"/>
  <p:tag name="KSO_WM_UNIT_TYPE" val="i"/>
  <p:tag name="KSO_WM_UNIT_INDEX" val="41"/>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42"/>
  <p:tag name="KSO_WM_UNIT_LAYERLEVEL" val="1"/>
  <p:tag name="KSO_WM_TAG_VERSION" val="3.0"/>
  <p:tag name="KSO_WM_BEAUTIFY_FLAG" val="#wm#"/>
  <p:tag name="KSO_WM_UNIT_TYPE" val="i"/>
  <p:tag name="KSO_WM_UNIT_INDEX" val="42"/>
</p:tagLst>
</file>

<file path=ppt/tags/tag42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41"/>
  <p:tag name="KSO_WM_UNIT_LAYERLEVEL" val="1"/>
  <p:tag name="KSO_WM_TAG_VERSION" val="3.0"/>
  <p:tag name="KSO_WM_UNIT_TYPE" val="i"/>
  <p:tag name="KSO_WM_UNIT_INDEX" val="41"/>
</p:tagLst>
</file>

<file path=ppt/tags/tag42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40"/>
  <p:tag name="KSO_WM_UNIT_LAYERLEVEL" val="1"/>
  <p:tag name="KSO_WM_TAG_VERSION" val="3.0"/>
  <p:tag name="KSO_WM_UNIT_TYPE" val="i"/>
  <p:tag name="KSO_WM_UNIT_INDEX" val="40"/>
</p:tagLst>
</file>

<file path=ppt/tags/tag42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39"/>
  <p:tag name="KSO_WM_UNIT_LAYERLEVEL" val="1"/>
  <p:tag name="KSO_WM_TAG_VERSION" val="3.0"/>
  <p:tag name="KSO_WM_UNIT_TYPE" val="i"/>
  <p:tag name="KSO_WM_UNIT_INDEX" val="39"/>
</p:tagLst>
</file>

<file path=ppt/tags/tag42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38"/>
  <p:tag name="KSO_WM_UNIT_LAYERLEVEL" val="1"/>
  <p:tag name="KSO_WM_TAG_VERSION" val="3.0"/>
  <p:tag name="KSO_WM_UNIT_TYPE" val="i"/>
  <p:tag name="KSO_WM_UNIT_INDEX" val="38"/>
</p:tagLst>
</file>

<file path=ppt/tags/tag42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37"/>
  <p:tag name="KSO_WM_UNIT_LAYERLEVEL" val="1"/>
  <p:tag name="KSO_WM_TAG_VERSION" val="3.0"/>
  <p:tag name="KSO_WM_UNIT_TYPE" val="i"/>
  <p:tag name="KSO_WM_UNIT_INDEX" val="37"/>
</p:tagLst>
</file>

<file path=ppt/tags/tag42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36"/>
  <p:tag name="KSO_WM_UNIT_LAYERLEVEL" val="1"/>
  <p:tag name="KSO_WM_TAG_VERSION" val="3.0"/>
  <p:tag name="KSO_WM_UNIT_TYPE" val="i"/>
  <p:tag name="KSO_WM_UNIT_INDEX" val="36"/>
</p:tagLst>
</file>

<file path=ppt/tags/tag42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35"/>
  <p:tag name="KSO_WM_UNIT_LAYERLEVEL" val="1"/>
  <p:tag name="KSO_WM_TAG_VERSION" val="3.0"/>
  <p:tag name="KSO_WM_UNIT_TYPE" val="i"/>
  <p:tag name="KSO_WM_UNIT_INDEX" val="35"/>
</p:tagLst>
</file>

<file path=ppt/tags/tag42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34"/>
  <p:tag name="KSO_WM_UNIT_LAYERLEVEL" val="1"/>
  <p:tag name="KSO_WM_TAG_VERSION" val="3.0"/>
  <p:tag name="KSO_WM_UNIT_TYPE" val="i"/>
  <p:tag name="KSO_WM_UNIT_INDEX" val="34"/>
</p:tagLst>
</file>

<file path=ppt/tags/tag4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44"/>
  <p:tag name="KSO_WM_UNIT_ID" val="_1*i*44"/>
  <p:tag name="KSO_WM_UNIT_LAYERLEVEL" val="1"/>
  <p:tag name="KSO_WM_TAG_VERSION" val="3.0"/>
</p:tagLst>
</file>

<file path=ppt/tags/tag43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33"/>
  <p:tag name="KSO_WM_UNIT_LAYERLEVEL" val="1"/>
  <p:tag name="KSO_WM_TAG_VERSION" val="3.0"/>
  <p:tag name="KSO_WM_UNIT_TYPE" val="i"/>
  <p:tag name="KSO_WM_UNIT_INDEX" val="33"/>
</p:tagLst>
</file>

<file path=ppt/tags/tag43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32"/>
  <p:tag name="KSO_WM_UNIT_LAYERLEVEL" val="1"/>
  <p:tag name="KSO_WM_TAG_VERSION" val="3.0"/>
  <p:tag name="KSO_WM_UNIT_TYPE" val="i"/>
  <p:tag name="KSO_WM_UNIT_INDEX" val="32"/>
</p:tagLst>
</file>

<file path=ppt/tags/tag43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31"/>
  <p:tag name="KSO_WM_UNIT_LAYERLEVEL" val="1"/>
  <p:tag name="KSO_WM_TAG_VERSION" val="3.0"/>
  <p:tag name="KSO_WM_UNIT_TYPE" val="i"/>
  <p:tag name="KSO_WM_UNIT_INDEX" val="31"/>
</p:tagLst>
</file>

<file path=ppt/tags/tag43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30"/>
  <p:tag name="KSO_WM_UNIT_LAYERLEVEL" val="1"/>
  <p:tag name="KSO_WM_TAG_VERSION" val="3.0"/>
  <p:tag name="KSO_WM_UNIT_TYPE" val="i"/>
  <p:tag name="KSO_WM_UNIT_INDEX" val="30"/>
</p:tagLst>
</file>

<file path=ppt/tags/tag43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29"/>
  <p:tag name="KSO_WM_UNIT_LAYERLEVEL" val="1"/>
  <p:tag name="KSO_WM_TAG_VERSION" val="3.0"/>
  <p:tag name="KSO_WM_UNIT_TYPE" val="i"/>
  <p:tag name="KSO_WM_UNIT_INDEX" val="29"/>
</p:tagLst>
</file>

<file path=ppt/tags/tag43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28"/>
  <p:tag name="KSO_WM_UNIT_LAYERLEVEL" val="1"/>
  <p:tag name="KSO_WM_TAG_VERSION" val="3.0"/>
  <p:tag name="KSO_WM_UNIT_TYPE" val="i"/>
  <p:tag name="KSO_WM_UNIT_INDEX" val="28"/>
</p:tagLst>
</file>

<file path=ppt/tags/tag43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27"/>
  <p:tag name="KSO_WM_UNIT_LAYERLEVEL" val="1"/>
  <p:tag name="KSO_WM_TAG_VERSION" val="3.0"/>
  <p:tag name="KSO_WM_UNIT_TYPE" val="i"/>
  <p:tag name="KSO_WM_UNIT_INDEX" val="27"/>
</p:tagLst>
</file>

<file path=ppt/tags/tag43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26"/>
  <p:tag name="KSO_WM_UNIT_LAYERLEVEL" val="1"/>
  <p:tag name="KSO_WM_TAG_VERSION" val="3.0"/>
  <p:tag name="KSO_WM_UNIT_TYPE" val="i"/>
  <p:tag name="KSO_WM_UNIT_INDEX" val="26"/>
</p:tagLst>
</file>

<file path=ppt/tags/tag43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25"/>
  <p:tag name="KSO_WM_UNIT_LAYERLEVEL" val="1"/>
  <p:tag name="KSO_WM_TAG_VERSION" val="3.0"/>
  <p:tag name="KSO_WM_UNIT_TYPE" val="i"/>
  <p:tag name="KSO_WM_UNIT_INDEX" val="25"/>
</p:tagLst>
</file>

<file path=ppt/tags/tag43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24"/>
  <p:tag name="KSO_WM_UNIT_LAYERLEVEL" val="1"/>
  <p:tag name="KSO_WM_TAG_VERSION" val="3.0"/>
  <p:tag name="KSO_WM_UNIT_TYPE" val="i"/>
  <p:tag name="KSO_WM_UNIT_INDEX" val="24"/>
</p:tagLst>
</file>

<file path=ppt/tags/tag4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45"/>
  <p:tag name="KSO_WM_UNIT_ID" val="_1*i*45"/>
  <p:tag name="KSO_WM_UNIT_LAYERLEVEL" val="1"/>
  <p:tag name="KSO_WM_TAG_VERSION" val="3.0"/>
</p:tagLst>
</file>

<file path=ppt/tags/tag44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23"/>
  <p:tag name="KSO_WM_UNIT_LAYERLEVEL" val="1"/>
  <p:tag name="KSO_WM_TAG_VERSION" val="3.0"/>
  <p:tag name="KSO_WM_UNIT_TYPE" val="i"/>
  <p:tag name="KSO_WM_UNIT_INDEX" val="23"/>
</p:tagLst>
</file>

<file path=ppt/tags/tag44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22"/>
  <p:tag name="KSO_WM_UNIT_LAYERLEVEL" val="1"/>
  <p:tag name="KSO_WM_TAG_VERSION" val="3.0"/>
  <p:tag name="KSO_WM_UNIT_TYPE" val="i"/>
  <p:tag name="KSO_WM_UNIT_INDEX" val="22"/>
</p:tagLst>
</file>

<file path=ppt/tags/tag44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21"/>
  <p:tag name="KSO_WM_UNIT_LAYERLEVEL" val="1"/>
  <p:tag name="KSO_WM_TAG_VERSION" val="3.0"/>
  <p:tag name="KSO_WM_UNIT_TYPE" val="i"/>
  <p:tag name="KSO_WM_UNIT_INDEX" val="21"/>
</p:tagLst>
</file>

<file path=ppt/tags/tag44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20"/>
  <p:tag name="KSO_WM_UNIT_LAYERLEVEL" val="1"/>
  <p:tag name="KSO_WM_TAG_VERSION" val="3.0"/>
  <p:tag name="KSO_WM_UNIT_TYPE" val="i"/>
  <p:tag name="KSO_WM_UNIT_INDEX" val="20"/>
</p:tagLst>
</file>

<file path=ppt/tags/tag44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19"/>
  <p:tag name="KSO_WM_UNIT_LAYERLEVEL" val="1"/>
  <p:tag name="KSO_WM_TAG_VERSION" val="3.0"/>
  <p:tag name="KSO_WM_UNIT_TYPE" val="i"/>
  <p:tag name="KSO_WM_UNIT_INDEX" val="19"/>
</p:tagLst>
</file>

<file path=ppt/tags/tag44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18"/>
  <p:tag name="KSO_WM_UNIT_LAYERLEVEL" val="1"/>
  <p:tag name="KSO_WM_TAG_VERSION" val="3.0"/>
  <p:tag name="KSO_WM_UNIT_TYPE" val="i"/>
  <p:tag name="KSO_WM_UNIT_INDEX" val="18"/>
</p:tagLst>
</file>

<file path=ppt/tags/tag44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17"/>
  <p:tag name="KSO_WM_UNIT_LAYERLEVEL" val="1"/>
  <p:tag name="KSO_WM_TAG_VERSION" val="3.0"/>
  <p:tag name="KSO_WM_UNIT_TYPE" val="i"/>
  <p:tag name="KSO_WM_UNIT_INDEX" val="17"/>
</p:tagLst>
</file>

<file path=ppt/tags/tag44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16"/>
  <p:tag name="KSO_WM_UNIT_LAYERLEVEL" val="1"/>
  <p:tag name="KSO_WM_TAG_VERSION" val="3.0"/>
  <p:tag name="KSO_WM_UNIT_TYPE" val="i"/>
  <p:tag name="KSO_WM_UNIT_INDEX" val="16"/>
</p:tagLst>
</file>

<file path=ppt/tags/tag44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15"/>
  <p:tag name="KSO_WM_UNIT_LAYERLEVEL" val="1"/>
  <p:tag name="KSO_WM_TAG_VERSION" val="3.0"/>
  <p:tag name="KSO_WM_UNIT_TYPE" val="i"/>
  <p:tag name="KSO_WM_UNIT_INDEX" val="15"/>
</p:tagLst>
</file>

<file path=ppt/tags/tag44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14"/>
  <p:tag name="KSO_WM_UNIT_LAYERLEVEL" val="1"/>
  <p:tag name="KSO_WM_TAG_VERSION" val="3.0"/>
  <p:tag name="KSO_WM_UNIT_TYPE" val="i"/>
  <p:tag name="KSO_WM_UNIT_INDEX" val="14"/>
</p:tagLst>
</file>

<file path=ppt/tags/tag4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46"/>
  <p:tag name="KSO_WM_UNIT_ID" val="_1*i*46"/>
  <p:tag name="KSO_WM_UNIT_LAYERLEVEL" val="1"/>
  <p:tag name="KSO_WM_TAG_VERSION" val="3.0"/>
</p:tagLst>
</file>

<file path=ppt/tags/tag45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13"/>
  <p:tag name="KSO_WM_UNIT_LAYERLEVEL" val="1"/>
  <p:tag name="KSO_WM_TAG_VERSION" val="3.0"/>
  <p:tag name="KSO_WM_UNIT_TYPE" val="i"/>
  <p:tag name="KSO_WM_UNIT_INDEX" val="13"/>
</p:tagLst>
</file>

<file path=ppt/tags/tag45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12"/>
  <p:tag name="KSO_WM_UNIT_LAYERLEVEL" val="1"/>
  <p:tag name="KSO_WM_TAG_VERSION" val="3.0"/>
  <p:tag name="KSO_WM_UNIT_TYPE" val="i"/>
  <p:tag name="KSO_WM_UNIT_INDEX" val="12"/>
</p:tagLst>
</file>

<file path=ppt/tags/tag45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11"/>
  <p:tag name="KSO_WM_UNIT_LAYERLEVEL" val="1"/>
  <p:tag name="KSO_WM_TAG_VERSION" val="3.0"/>
  <p:tag name="KSO_WM_UNIT_TYPE" val="i"/>
  <p:tag name="KSO_WM_UNIT_INDEX" val="11"/>
</p:tagLst>
</file>

<file path=ppt/tags/tag45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10"/>
  <p:tag name="KSO_WM_UNIT_LAYERLEVEL" val="1"/>
  <p:tag name="KSO_WM_TAG_VERSION" val="3.0"/>
  <p:tag name="KSO_WM_UNIT_TYPE" val="i"/>
  <p:tag name="KSO_WM_UNIT_INDEX" val="10"/>
</p:tagLst>
</file>

<file path=ppt/tags/tag45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9"/>
  <p:tag name="KSO_WM_UNIT_LAYERLEVEL" val="1"/>
  <p:tag name="KSO_WM_TAG_VERSION" val="3.0"/>
  <p:tag name="KSO_WM_UNIT_TYPE" val="i"/>
  <p:tag name="KSO_WM_UNIT_INDEX" val="9"/>
</p:tagLst>
</file>

<file path=ppt/tags/tag45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8"/>
  <p:tag name="KSO_WM_UNIT_LAYERLEVEL" val="1"/>
  <p:tag name="KSO_WM_TAG_VERSION" val="3.0"/>
  <p:tag name="KSO_WM_UNIT_TYPE" val="i"/>
  <p:tag name="KSO_WM_UNIT_INDEX" val="8"/>
</p:tagLst>
</file>

<file path=ppt/tags/tag45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7"/>
  <p:tag name="KSO_WM_UNIT_LAYERLEVEL" val="1"/>
  <p:tag name="KSO_WM_TAG_VERSION" val="3.0"/>
  <p:tag name="KSO_WM_UNIT_TYPE" val="i"/>
  <p:tag name="KSO_WM_UNIT_INDEX" val="7"/>
</p:tagLst>
</file>

<file path=ppt/tags/tag45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6"/>
  <p:tag name="KSO_WM_UNIT_LAYERLEVEL" val="1"/>
  <p:tag name="KSO_WM_TAG_VERSION" val="3.0"/>
  <p:tag name="KSO_WM_UNIT_TYPE" val="i"/>
  <p:tag name="KSO_WM_UNIT_INDEX" val="6"/>
</p:tagLst>
</file>

<file path=ppt/tags/tag45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5"/>
  <p:tag name="KSO_WM_UNIT_LAYERLEVEL" val="1"/>
  <p:tag name="KSO_WM_TAG_VERSION" val="3.0"/>
  <p:tag name="KSO_WM_UNIT_TYPE" val="i"/>
  <p:tag name="KSO_WM_UNIT_INDEX" val="5"/>
</p:tagLst>
</file>

<file path=ppt/tags/tag45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4"/>
  <p:tag name="KSO_WM_UNIT_LAYERLEVEL" val="1"/>
  <p:tag name="KSO_WM_TAG_VERSION" val="3.0"/>
  <p:tag name="KSO_WM_UNIT_TYPE" val="i"/>
  <p:tag name="KSO_WM_UNIT_INDEX" val="4"/>
</p:tagLst>
</file>

<file path=ppt/tags/tag4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47"/>
  <p:tag name="KSO_WM_UNIT_ID" val="_1*i*47"/>
  <p:tag name="KSO_WM_UNIT_LAYERLEVEL" val="1"/>
  <p:tag name="KSO_WM_TAG_VERSION" val="3.0"/>
</p:tagLst>
</file>

<file path=ppt/tags/tag46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3"/>
  <p:tag name="KSO_WM_UNIT_LAYERLEVEL" val="1"/>
  <p:tag name="KSO_WM_TAG_VERSION" val="3.0"/>
  <p:tag name="KSO_WM_UNIT_TYPE" val="i"/>
  <p:tag name="KSO_WM_UNIT_INDEX" val="3"/>
</p:tagLst>
</file>

<file path=ppt/tags/tag46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2"/>
  <p:tag name="KSO_WM_UNIT_LAYERLEVEL" val="1"/>
  <p:tag name="KSO_WM_TAG_VERSION" val="3.0"/>
  <p:tag name="KSO_WM_UNIT_TYPE" val="i"/>
  <p:tag name="KSO_WM_UNIT_INDEX" val="2"/>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41"/>
  <p:tag name="KSO_WM_UNIT_LAYERLEVEL" val="1"/>
  <p:tag name="KSO_WM_TAG_VERSION" val="3.0"/>
  <p:tag name="KSO_WM_BEAUTIFY_FLAG" val="#wm#"/>
  <p:tag name="KSO_WM_UNIT_TYPE" val="i"/>
  <p:tag name="KSO_WM_UNIT_INDEX" val="41"/>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42"/>
  <p:tag name="KSO_WM_UNIT_LAYERLEVEL" val="1"/>
  <p:tag name="KSO_WM_TAG_VERSION" val="3.0"/>
  <p:tag name="KSO_WM_BEAUTIFY_FLAG" val="#wm#"/>
  <p:tag name="KSO_WM_UNIT_TYPE" val="i"/>
  <p:tag name="KSO_WM_UNIT_INDEX" val="42"/>
</p:tagLst>
</file>

<file path=ppt/tags/tag46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 name="KSO_WM_UNIT_PRESET_TEXT" val="单击此处编辑母版文本样式&#10;第二级&#10;第三级&#10;第四级&#10;第五级"/>
</p:tagLst>
</file>

<file path=ppt/tags/tag46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2"/>
  <p:tag name="KSO_WM_UNIT_LAYERLEVEL" val="1"/>
  <p:tag name="KSO_WM_TAG_VERSION" val="3.0"/>
  <p:tag name="KSO_WM_UNIT_TYPE" val="i"/>
  <p:tag name="KSO_WM_UNIT_INDEX" val="2"/>
</p:tagLst>
</file>

<file path=ppt/tags/tag46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3"/>
  <p:tag name="KSO_WM_UNIT_LAYERLEVEL" val="1"/>
  <p:tag name="KSO_WM_TAG_VERSION" val="3.0"/>
  <p:tag name="KSO_WM_UNIT_TYPE" val="i"/>
  <p:tag name="KSO_WM_UNIT_INDEX" val="3"/>
</p:tagLst>
</file>

<file path=ppt/tags/tag4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48"/>
  <p:tag name="KSO_WM_UNIT_ID" val="_1*i*48"/>
  <p:tag name="KSO_WM_UNIT_LAYERLEVEL" val="1"/>
  <p:tag name="KSO_WM_TAG_VERSION" val="3.0"/>
</p:tagLst>
</file>

<file path=ppt/tags/tag47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4"/>
  <p:tag name="KSO_WM_UNIT_LAYERLEVEL" val="1"/>
  <p:tag name="KSO_WM_TAG_VERSION" val="3.0"/>
  <p:tag name="KSO_WM_UNIT_TYPE" val="i"/>
  <p:tag name="KSO_WM_UNIT_INDEX" val="4"/>
</p:tagLst>
</file>

<file path=ppt/tags/tag47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5"/>
  <p:tag name="KSO_WM_UNIT_LAYERLEVEL" val="1"/>
  <p:tag name="KSO_WM_TAG_VERSION" val="3.0"/>
  <p:tag name="KSO_WM_UNIT_TYPE" val="i"/>
  <p:tag name="KSO_WM_UNIT_INDEX" val="5"/>
</p:tagLst>
</file>

<file path=ppt/tags/tag47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6"/>
  <p:tag name="KSO_WM_UNIT_LAYERLEVEL" val="1"/>
  <p:tag name="KSO_WM_TAG_VERSION" val="3.0"/>
  <p:tag name="KSO_WM_UNIT_TYPE" val="i"/>
  <p:tag name="KSO_WM_UNIT_INDEX" val="6"/>
</p:tagLst>
</file>

<file path=ppt/tags/tag47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7"/>
  <p:tag name="KSO_WM_UNIT_LAYERLEVEL" val="1"/>
  <p:tag name="KSO_WM_TAG_VERSION" val="3.0"/>
  <p:tag name="KSO_WM_UNIT_TYPE" val="i"/>
  <p:tag name="KSO_WM_UNIT_INDEX" val="7"/>
</p:tagLst>
</file>

<file path=ppt/tags/tag47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8"/>
  <p:tag name="KSO_WM_UNIT_LAYERLEVEL" val="1"/>
  <p:tag name="KSO_WM_TAG_VERSION" val="3.0"/>
  <p:tag name="KSO_WM_UNIT_TYPE" val="i"/>
  <p:tag name="KSO_WM_UNIT_INDEX" val="8"/>
</p:tagLst>
</file>

<file path=ppt/tags/tag47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9"/>
  <p:tag name="KSO_WM_UNIT_LAYERLEVEL" val="1"/>
  <p:tag name="KSO_WM_TAG_VERSION" val="3.0"/>
  <p:tag name="KSO_WM_UNIT_TYPE" val="i"/>
  <p:tag name="KSO_WM_UNIT_INDEX" val="9"/>
</p:tagLst>
</file>

<file path=ppt/tags/tag47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10"/>
  <p:tag name="KSO_WM_UNIT_LAYERLEVEL" val="1"/>
  <p:tag name="KSO_WM_TAG_VERSION" val="3.0"/>
  <p:tag name="KSO_WM_UNIT_TYPE" val="i"/>
  <p:tag name="KSO_WM_UNIT_INDEX" val="10"/>
</p:tagLst>
</file>

<file path=ppt/tags/tag47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11"/>
  <p:tag name="KSO_WM_UNIT_LAYERLEVEL" val="1"/>
  <p:tag name="KSO_WM_TAG_VERSION" val="3.0"/>
  <p:tag name="KSO_WM_UNIT_TYPE" val="i"/>
  <p:tag name="KSO_WM_UNIT_INDEX" val="11"/>
</p:tagLst>
</file>

<file path=ppt/tags/tag47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12"/>
  <p:tag name="KSO_WM_UNIT_LAYERLEVEL" val="1"/>
  <p:tag name="KSO_WM_TAG_VERSION" val="3.0"/>
  <p:tag name="KSO_WM_UNIT_TYPE" val="i"/>
  <p:tag name="KSO_WM_UNIT_INDEX" val="12"/>
</p:tagLst>
</file>

<file path=ppt/tags/tag47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13"/>
  <p:tag name="KSO_WM_UNIT_LAYERLEVEL" val="1"/>
  <p:tag name="KSO_WM_TAG_VERSION" val="3.0"/>
  <p:tag name="KSO_WM_UNIT_TYPE" val="i"/>
  <p:tag name="KSO_WM_UNIT_INDEX" val="13"/>
</p:tagLst>
</file>

<file path=ppt/tags/tag4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49"/>
  <p:tag name="KSO_WM_UNIT_ID" val="_1*i*49"/>
  <p:tag name="KSO_WM_UNIT_LAYERLEVEL" val="1"/>
  <p:tag name="KSO_WM_TAG_VERSION" val="3.0"/>
</p:tagLst>
</file>

<file path=ppt/tags/tag48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14"/>
  <p:tag name="KSO_WM_UNIT_LAYERLEVEL" val="1"/>
  <p:tag name="KSO_WM_TAG_VERSION" val="3.0"/>
  <p:tag name="KSO_WM_UNIT_TYPE" val="i"/>
  <p:tag name="KSO_WM_UNIT_INDEX" val="14"/>
</p:tagLst>
</file>

<file path=ppt/tags/tag48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15"/>
  <p:tag name="KSO_WM_UNIT_LAYERLEVEL" val="1"/>
  <p:tag name="KSO_WM_TAG_VERSION" val="3.0"/>
  <p:tag name="KSO_WM_UNIT_TYPE" val="i"/>
  <p:tag name="KSO_WM_UNIT_INDEX" val="15"/>
</p:tagLst>
</file>

<file path=ppt/tags/tag48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16"/>
  <p:tag name="KSO_WM_UNIT_LAYERLEVEL" val="1"/>
  <p:tag name="KSO_WM_TAG_VERSION" val="3.0"/>
  <p:tag name="KSO_WM_UNIT_TYPE" val="i"/>
  <p:tag name="KSO_WM_UNIT_INDEX" val="16"/>
</p:tagLst>
</file>

<file path=ppt/tags/tag48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17"/>
  <p:tag name="KSO_WM_UNIT_LAYERLEVEL" val="1"/>
  <p:tag name="KSO_WM_TAG_VERSION" val="3.0"/>
  <p:tag name="KSO_WM_UNIT_TYPE" val="i"/>
  <p:tag name="KSO_WM_UNIT_INDEX" val="17"/>
</p:tagLst>
</file>

<file path=ppt/tags/tag48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18"/>
  <p:tag name="KSO_WM_UNIT_LAYERLEVEL" val="1"/>
  <p:tag name="KSO_WM_TAG_VERSION" val="3.0"/>
  <p:tag name="KSO_WM_UNIT_TYPE" val="i"/>
  <p:tag name="KSO_WM_UNIT_INDEX" val="18"/>
</p:tagLst>
</file>

<file path=ppt/tags/tag48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19"/>
  <p:tag name="KSO_WM_UNIT_LAYERLEVEL" val="1"/>
  <p:tag name="KSO_WM_TAG_VERSION" val="3.0"/>
  <p:tag name="KSO_WM_UNIT_TYPE" val="i"/>
  <p:tag name="KSO_WM_UNIT_INDEX" val="19"/>
</p:tagLst>
</file>

<file path=ppt/tags/tag48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20"/>
  <p:tag name="KSO_WM_UNIT_LAYERLEVEL" val="1"/>
  <p:tag name="KSO_WM_TAG_VERSION" val="3.0"/>
  <p:tag name="KSO_WM_UNIT_TYPE" val="i"/>
  <p:tag name="KSO_WM_UNIT_INDEX" val="20"/>
</p:tagLst>
</file>

<file path=ppt/tags/tag48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21"/>
  <p:tag name="KSO_WM_UNIT_LAYERLEVEL" val="1"/>
  <p:tag name="KSO_WM_TAG_VERSION" val="3.0"/>
  <p:tag name="KSO_WM_UNIT_TYPE" val="i"/>
  <p:tag name="KSO_WM_UNIT_INDEX" val="21"/>
</p:tagLst>
</file>

<file path=ppt/tags/tag48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22"/>
  <p:tag name="KSO_WM_UNIT_LAYERLEVEL" val="1"/>
  <p:tag name="KSO_WM_TAG_VERSION" val="3.0"/>
  <p:tag name="KSO_WM_UNIT_TYPE" val="i"/>
  <p:tag name="KSO_WM_UNIT_INDEX" val="22"/>
</p:tagLst>
</file>

<file path=ppt/tags/tag48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23"/>
  <p:tag name="KSO_WM_UNIT_LAYERLEVEL" val="1"/>
  <p:tag name="KSO_WM_TAG_VERSION" val="3.0"/>
  <p:tag name="KSO_WM_UNIT_TYPE" val="i"/>
  <p:tag name="KSO_WM_UNIT_INDEX" val="23"/>
</p:tagLst>
</file>

<file path=ppt/tags/tag4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50"/>
  <p:tag name="KSO_WM_UNIT_ID" val="_1*i*50"/>
  <p:tag name="KSO_WM_UNIT_LAYERLEVEL" val="1"/>
  <p:tag name="KSO_WM_TAG_VERSION" val="3.0"/>
</p:tagLst>
</file>

<file path=ppt/tags/tag49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24"/>
  <p:tag name="KSO_WM_UNIT_LAYERLEVEL" val="1"/>
  <p:tag name="KSO_WM_TAG_VERSION" val="3.0"/>
  <p:tag name="KSO_WM_UNIT_TYPE" val="i"/>
  <p:tag name="KSO_WM_UNIT_INDEX" val="24"/>
</p:tagLst>
</file>

<file path=ppt/tags/tag49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25"/>
  <p:tag name="KSO_WM_UNIT_LAYERLEVEL" val="1"/>
  <p:tag name="KSO_WM_TAG_VERSION" val="3.0"/>
  <p:tag name="KSO_WM_UNIT_TYPE" val="i"/>
  <p:tag name="KSO_WM_UNIT_INDEX" val="25"/>
</p:tagLst>
</file>

<file path=ppt/tags/tag49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26"/>
  <p:tag name="KSO_WM_UNIT_LAYERLEVEL" val="1"/>
  <p:tag name="KSO_WM_TAG_VERSION" val="3.0"/>
  <p:tag name="KSO_WM_UNIT_TYPE" val="i"/>
  <p:tag name="KSO_WM_UNIT_INDEX" val="26"/>
</p:tagLst>
</file>

<file path=ppt/tags/tag49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27"/>
  <p:tag name="KSO_WM_UNIT_LAYERLEVEL" val="1"/>
  <p:tag name="KSO_WM_TAG_VERSION" val="3.0"/>
  <p:tag name="KSO_WM_UNIT_TYPE" val="i"/>
  <p:tag name="KSO_WM_UNIT_INDEX" val="27"/>
</p:tagLst>
</file>

<file path=ppt/tags/tag49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28"/>
  <p:tag name="KSO_WM_UNIT_LAYERLEVEL" val="1"/>
  <p:tag name="KSO_WM_TAG_VERSION" val="3.0"/>
  <p:tag name="KSO_WM_UNIT_TYPE" val="i"/>
  <p:tag name="KSO_WM_UNIT_INDEX" val="28"/>
</p:tagLst>
</file>

<file path=ppt/tags/tag49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29"/>
  <p:tag name="KSO_WM_UNIT_LAYERLEVEL" val="1"/>
  <p:tag name="KSO_WM_TAG_VERSION" val="3.0"/>
  <p:tag name="KSO_WM_UNIT_TYPE" val="i"/>
  <p:tag name="KSO_WM_UNIT_INDEX" val="29"/>
</p:tagLst>
</file>

<file path=ppt/tags/tag49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30"/>
  <p:tag name="KSO_WM_UNIT_LAYERLEVEL" val="1"/>
  <p:tag name="KSO_WM_TAG_VERSION" val="3.0"/>
  <p:tag name="KSO_WM_UNIT_TYPE" val="i"/>
  <p:tag name="KSO_WM_UNIT_INDEX" val="30"/>
</p:tagLst>
</file>

<file path=ppt/tags/tag49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31"/>
  <p:tag name="KSO_WM_UNIT_LAYERLEVEL" val="1"/>
  <p:tag name="KSO_WM_TAG_VERSION" val="3.0"/>
  <p:tag name="KSO_WM_UNIT_TYPE" val="i"/>
  <p:tag name="KSO_WM_UNIT_INDEX" val="31"/>
</p:tagLst>
</file>

<file path=ppt/tags/tag49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32"/>
  <p:tag name="KSO_WM_UNIT_LAYERLEVEL" val="1"/>
  <p:tag name="KSO_WM_TAG_VERSION" val="3.0"/>
  <p:tag name="KSO_WM_UNIT_TYPE" val="i"/>
  <p:tag name="KSO_WM_UNIT_INDEX" val="32"/>
</p:tagLst>
</file>

<file path=ppt/tags/tag49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33"/>
  <p:tag name="KSO_WM_UNIT_LAYERLEVEL" val="1"/>
  <p:tag name="KSO_WM_TAG_VERSION" val="3.0"/>
  <p:tag name="KSO_WM_UNIT_TYPE" val="i"/>
  <p:tag name="KSO_WM_UNIT_INDEX" val="33"/>
</p:tagLst>
</file>

<file path=ppt/tags/tag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6"/>
  <p:tag name="KSO_WM_UNIT_ID" val="_1*i*6"/>
  <p:tag name="KSO_WM_UNIT_LAYERLEVEL" val="1"/>
  <p:tag name="KSO_WM_TAG_VERSION" val="3.0"/>
</p:tagLst>
</file>

<file path=ppt/tags/tag5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51"/>
  <p:tag name="KSO_WM_UNIT_ID" val="_1*i*51"/>
  <p:tag name="KSO_WM_UNIT_LAYERLEVEL" val="1"/>
  <p:tag name="KSO_WM_TAG_VERSION" val="3.0"/>
</p:tagLst>
</file>

<file path=ppt/tags/tag50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34"/>
  <p:tag name="KSO_WM_UNIT_LAYERLEVEL" val="1"/>
  <p:tag name="KSO_WM_TAG_VERSION" val="3.0"/>
  <p:tag name="KSO_WM_UNIT_TYPE" val="i"/>
  <p:tag name="KSO_WM_UNIT_INDEX" val="34"/>
</p:tagLst>
</file>

<file path=ppt/tags/tag50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35"/>
  <p:tag name="KSO_WM_UNIT_LAYERLEVEL" val="1"/>
  <p:tag name="KSO_WM_TAG_VERSION" val="3.0"/>
  <p:tag name="KSO_WM_UNIT_TYPE" val="i"/>
  <p:tag name="KSO_WM_UNIT_INDEX" val="35"/>
</p:tagLst>
</file>

<file path=ppt/tags/tag50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36"/>
  <p:tag name="KSO_WM_UNIT_LAYERLEVEL" val="1"/>
  <p:tag name="KSO_WM_TAG_VERSION" val="3.0"/>
  <p:tag name="KSO_WM_UNIT_TYPE" val="i"/>
  <p:tag name="KSO_WM_UNIT_INDEX" val="36"/>
</p:tagLst>
</file>

<file path=ppt/tags/tag50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37"/>
  <p:tag name="KSO_WM_UNIT_LAYERLEVEL" val="1"/>
  <p:tag name="KSO_WM_TAG_VERSION" val="3.0"/>
  <p:tag name="KSO_WM_UNIT_TYPE" val="i"/>
  <p:tag name="KSO_WM_UNIT_INDEX" val="37"/>
</p:tagLst>
</file>

<file path=ppt/tags/tag50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38"/>
  <p:tag name="KSO_WM_UNIT_LAYERLEVEL" val="1"/>
  <p:tag name="KSO_WM_TAG_VERSION" val="3.0"/>
  <p:tag name="KSO_WM_UNIT_TYPE" val="i"/>
  <p:tag name="KSO_WM_UNIT_INDEX" val="38"/>
</p:tagLst>
</file>

<file path=ppt/tags/tag50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39"/>
  <p:tag name="KSO_WM_UNIT_LAYERLEVEL" val="1"/>
  <p:tag name="KSO_WM_TAG_VERSION" val="3.0"/>
  <p:tag name="KSO_WM_UNIT_TYPE" val="i"/>
  <p:tag name="KSO_WM_UNIT_INDEX" val="39"/>
</p:tagLst>
</file>

<file path=ppt/tags/tag50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40"/>
  <p:tag name="KSO_WM_UNIT_LAYERLEVEL" val="1"/>
  <p:tag name="KSO_WM_TAG_VERSION" val="3.0"/>
  <p:tag name="KSO_WM_UNIT_TYPE" val="i"/>
  <p:tag name="KSO_WM_UNIT_INDEX" val="40"/>
</p:tagLst>
</file>

<file path=ppt/tags/tag50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41"/>
  <p:tag name="KSO_WM_UNIT_LAYERLEVEL" val="1"/>
  <p:tag name="KSO_WM_TAG_VERSION" val="3.0"/>
  <p:tag name="KSO_WM_UNIT_TYPE" val="i"/>
  <p:tag name="KSO_WM_UNIT_INDEX" val="41"/>
</p:tagLst>
</file>

<file path=ppt/tags/tag5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52"/>
  <p:tag name="KSO_WM_UNIT_ID" val="_1*i*52"/>
  <p:tag name="KSO_WM_UNIT_LAYERLEVEL" val="1"/>
  <p:tag name="KSO_WM_TAG_VERSION" val="3.0"/>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41"/>
  <p:tag name="KSO_WM_UNIT_LAYERLEVEL" val="1"/>
  <p:tag name="KSO_WM_TAG_VERSION" val="3.0"/>
  <p:tag name="KSO_WM_BEAUTIFY_FLAG" val="#wm#"/>
  <p:tag name="KSO_WM_UNIT_TYPE" val="i"/>
  <p:tag name="KSO_WM_UNIT_INDEX" val="41"/>
</p:tagLst>
</file>

<file path=ppt/tags/tag5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42"/>
  <p:tag name="KSO_WM_UNIT_LAYERLEVEL" val="1"/>
  <p:tag name="KSO_WM_TAG_VERSION" val="3.0"/>
  <p:tag name="KSO_WM_BEAUTIFY_FLAG" val="#wm#"/>
  <p:tag name="KSO_WM_UNIT_TYPE" val="i"/>
  <p:tag name="KSO_WM_UNIT_INDEX" val="42"/>
</p:tagLst>
</file>

<file path=ppt/tags/tag513.xml><?xml version="1.0" encoding="utf-8"?>
<p:tagLst xmlns:p="http://schemas.openxmlformats.org/presentationml/2006/main">
  <p:tag name="KSO_WM_UNIT_ISCONTENTSTITLE" val="0"/>
  <p:tag name="KSO_WM_UNIT_ISNUMDGMTITLE" val="0"/>
  <p:tag name="KSO_WM_UNIT_PRESET_TEXT" val="单击选择预设副标题"/>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 name="KSO_WM_UNIT_CONTENT_GROUP_TYPE" val="titlestyle"/>
</p:tagLst>
</file>

<file path=ppt/tags/tag51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2"/>
  <p:tag name="KSO_WM_UNIT_LAYERLEVEL" val="1"/>
  <p:tag name="KSO_WM_TAG_VERSION" val="3.0"/>
  <p:tag name="KSO_WM_UNIT_TYPE" val="i"/>
  <p:tag name="KSO_WM_UNIT_INDEX" val="2"/>
</p:tagLst>
</file>

<file path=ppt/tags/tag51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3"/>
  <p:tag name="KSO_WM_UNIT_LAYERLEVEL" val="1"/>
  <p:tag name="KSO_WM_TAG_VERSION" val="3.0"/>
  <p:tag name="KSO_WM_UNIT_TYPE" val="i"/>
  <p:tag name="KSO_WM_UNIT_INDEX" val="3"/>
</p:tagLst>
</file>

<file path=ppt/tags/tag51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4"/>
  <p:tag name="KSO_WM_UNIT_LAYERLEVEL" val="1"/>
  <p:tag name="KSO_WM_TAG_VERSION" val="3.0"/>
  <p:tag name="KSO_WM_UNIT_TYPE" val="i"/>
  <p:tag name="KSO_WM_UNIT_INDEX" val="4"/>
</p:tagLst>
</file>

<file path=ppt/tags/tag51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5"/>
  <p:tag name="KSO_WM_UNIT_LAYERLEVEL" val="1"/>
  <p:tag name="KSO_WM_TAG_VERSION" val="3.0"/>
  <p:tag name="KSO_WM_UNIT_TYPE" val="i"/>
  <p:tag name="KSO_WM_UNIT_INDEX" val="5"/>
</p:tagLst>
</file>

<file path=ppt/tags/tag51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6"/>
  <p:tag name="KSO_WM_UNIT_LAYERLEVEL" val="1"/>
  <p:tag name="KSO_WM_TAG_VERSION" val="3.0"/>
  <p:tag name="KSO_WM_UNIT_TYPE" val="i"/>
  <p:tag name="KSO_WM_UNIT_INDEX" val="6"/>
</p:tagLst>
</file>

<file path=ppt/tags/tag51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7"/>
  <p:tag name="KSO_WM_UNIT_LAYERLEVEL" val="1"/>
  <p:tag name="KSO_WM_TAG_VERSION" val="3.0"/>
  <p:tag name="KSO_WM_UNIT_TYPE" val="i"/>
  <p:tag name="KSO_WM_UNIT_INDEX" val="7"/>
</p:tagLst>
</file>

<file path=ppt/tags/tag5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53"/>
  <p:tag name="KSO_WM_UNIT_ID" val="_1*i*53"/>
  <p:tag name="KSO_WM_UNIT_LAYERLEVEL" val="1"/>
  <p:tag name="KSO_WM_TAG_VERSION" val="3.0"/>
</p:tagLst>
</file>

<file path=ppt/tags/tag52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8"/>
  <p:tag name="KSO_WM_UNIT_LAYERLEVEL" val="1"/>
  <p:tag name="KSO_WM_TAG_VERSION" val="3.0"/>
  <p:tag name="KSO_WM_UNIT_TYPE" val="i"/>
  <p:tag name="KSO_WM_UNIT_INDEX" val="8"/>
</p:tagLst>
</file>

<file path=ppt/tags/tag52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9"/>
  <p:tag name="KSO_WM_UNIT_LAYERLEVEL" val="1"/>
  <p:tag name="KSO_WM_TAG_VERSION" val="3.0"/>
  <p:tag name="KSO_WM_UNIT_TYPE" val="i"/>
  <p:tag name="KSO_WM_UNIT_INDEX" val="9"/>
</p:tagLst>
</file>

<file path=ppt/tags/tag52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10"/>
  <p:tag name="KSO_WM_UNIT_LAYERLEVEL" val="1"/>
  <p:tag name="KSO_WM_TAG_VERSION" val="3.0"/>
  <p:tag name="KSO_WM_UNIT_TYPE" val="i"/>
  <p:tag name="KSO_WM_UNIT_INDEX" val="10"/>
</p:tagLst>
</file>

<file path=ppt/tags/tag52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11"/>
  <p:tag name="KSO_WM_UNIT_LAYERLEVEL" val="1"/>
  <p:tag name="KSO_WM_TAG_VERSION" val="3.0"/>
  <p:tag name="KSO_WM_UNIT_TYPE" val="i"/>
  <p:tag name="KSO_WM_UNIT_INDEX" val="11"/>
</p:tagLst>
</file>

<file path=ppt/tags/tag52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12"/>
  <p:tag name="KSO_WM_UNIT_LAYERLEVEL" val="1"/>
  <p:tag name="KSO_WM_TAG_VERSION" val="3.0"/>
  <p:tag name="KSO_WM_UNIT_TYPE" val="i"/>
  <p:tag name="KSO_WM_UNIT_INDEX" val="12"/>
</p:tagLst>
</file>

<file path=ppt/tags/tag52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13"/>
  <p:tag name="KSO_WM_UNIT_LAYERLEVEL" val="1"/>
  <p:tag name="KSO_WM_TAG_VERSION" val="3.0"/>
  <p:tag name="KSO_WM_UNIT_TYPE" val="i"/>
  <p:tag name="KSO_WM_UNIT_INDEX" val="13"/>
</p:tagLst>
</file>

<file path=ppt/tags/tag52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14"/>
  <p:tag name="KSO_WM_UNIT_LAYERLEVEL" val="1"/>
  <p:tag name="KSO_WM_TAG_VERSION" val="3.0"/>
  <p:tag name="KSO_WM_UNIT_TYPE" val="i"/>
  <p:tag name="KSO_WM_UNIT_INDEX" val="14"/>
</p:tagLst>
</file>

<file path=ppt/tags/tag52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15"/>
  <p:tag name="KSO_WM_UNIT_LAYERLEVEL" val="1"/>
  <p:tag name="KSO_WM_TAG_VERSION" val="3.0"/>
  <p:tag name="KSO_WM_UNIT_TYPE" val="i"/>
  <p:tag name="KSO_WM_UNIT_INDEX" val="15"/>
</p:tagLst>
</file>

<file path=ppt/tags/tag52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16"/>
  <p:tag name="KSO_WM_UNIT_LAYERLEVEL" val="1"/>
  <p:tag name="KSO_WM_TAG_VERSION" val="3.0"/>
  <p:tag name="KSO_WM_UNIT_TYPE" val="i"/>
  <p:tag name="KSO_WM_UNIT_INDEX" val="16"/>
</p:tagLst>
</file>

<file path=ppt/tags/tag52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17"/>
  <p:tag name="KSO_WM_UNIT_LAYERLEVEL" val="1"/>
  <p:tag name="KSO_WM_TAG_VERSION" val="3.0"/>
  <p:tag name="KSO_WM_UNIT_TYPE" val="i"/>
  <p:tag name="KSO_WM_UNIT_INDEX" val="17"/>
</p:tagLst>
</file>

<file path=ppt/tags/tag5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54"/>
  <p:tag name="KSO_WM_UNIT_ID" val="_1*i*54"/>
  <p:tag name="KSO_WM_UNIT_LAYERLEVEL" val="1"/>
  <p:tag name="KSO_WM_TAG_VERSION" val="3.0"/>
</p:tagLst>
</file>

<file path=ppt/tags/tag53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18"/>
  <p:tag name="KSO_WM_UNIT_LAYERLEVEL" val="1"/>
  <p:tag name="KSO_WM_TAG_VERSION" val="3.0"/>
  <p:tag name="KSO_WM_UNIT_TYPE" val="i"/>
  <p:tag name="KSO_WM_UNIT_INDEX" val="18"/>
</p:tagLst>
</file>

<file path=ppt/tags/tag53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19"/>
  <p:tag name="KSO_WM_UNIT_LAYERLEVEL" val="1"/>
  <p:tag name="KSO_WM_TAG_VERSION" val="3.0"/>
  <p:tag name="KSO_WM_UNIT_TYPE" val="i"/>
  <p:tag name="KSO_WM_UNIT_INDEX" val="19"/>
</p:tagLst>
</file>

<file path=ppt/tags/tag53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20"/>
  <p:tag name="KSO_WM_UNIT_LAYERLEVEL" val="1"/>
  <p:tag name="KSO_WM_TAG_VERSION" val="3.0"/>
  <p:tag name="KSO_WM_UNIT_TYPE" val="i"/>
  <p:tag name="KSO_WM_UNIT_INDEX" val="20"/>
</p:tagLst>
</file>

<file path=ppt/tags/tag53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21"/>
  <p:tag name="KSO_WM_UNIT_LAYERLEVEL" val="1"/>
  <p:tag name="KSO_WM_TAG_VERSION" val="3.0"/>
  <p:tag name="KSO_WM_UNIT_TYPE" val="i"/>
  <p:tag name="KSO_WM_UNIT_INDEX" val="21"/>
</p:tagLst>
</file>

<file path=ppt/tags/tag53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22"/>
  <p:tag name="KSO_WM_UNIT_LAYERLEVEL" val="1"/>
  <p:tag name="KSO_WM_TAG_VERSION" val="3.0"/>
  <p:tag name="KSO_WM_UNIT_TYPE" val="i"/>
  <p:tag name="KSO_WM_UNIT_INDEX" val="22"/>
</p:tagLst>
</file>

<file path=ppt/tags/tag53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23"/>
  <p:tag name="KSO_WM_UNIT_LAYERLEVEL" val="1"/>
  <p:tag name="KSO_WM_TAG_VERSION" val="3.0"/>
  <p:tag name="KSO_WM_UNIT_TYPE" val="i"/>
  <p:tag name="KSO_WM_UNIT_INDEX" val="23"/>
</p:tagLst>
</file>

<file path=ppt/tags/tag53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24"/>
  <p:tag name="KSO_WM_UNIT_LAYERLEVEL" val="1"/>
  <p:tag name="KSO_WM_TAG_VERSION" val="3.0"/>
  <p:tag name="KSO_WM_UNIT_TYPE" val="i"/>
  <p:tag name="KSO_WM_UNIT_INDEX" val="24"/>
</p:tagLst>
</file>

<file path=ppt/tags/tag53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25"/>
  <p:tag name="KSO_WM_UNIT_LAYERLEVEL" val="1"/>
  <p:tag name="KSO_WM_TAG_VERSION" val="3.0"/>
  <p:tag name="KSO_WM_UNIT_TYPE" val="i"/>
  <p:tag name="KSO_WM_UNIT_INDEX" val="25"/>
</p:tagLst>
</file>

<file path=ppt/tags/tag53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26"/>
  <p:tag name="KSO_WM_UNIT_LAYERLEVEL" val="1"/>
  <p:tag name="KSO_WM_TAG_VERSION" val="3.0"/>
  <p:tag name="KSO_WM_UNIT_TYPE" val="i"/>
  <p:tag name="KSO_WM_UNIT_INDEX" val="26"/>
</p:tagLst>
</file>

<file path=ppt/tags/tag53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27"/>
  <p:tag name="KSO_WM_UNIT_LAYERLEVEL" val="1"/>
  <p:tag name="KSO_WM_TAG_VERSION" val="3.0"/>
  <p:tag name="KSO_WM_UNIT_TYPE" val="i"/>
  <p:tag name="KSO_WM_UNIT_INDEX" val="27"/>
</p:tagLst>
</file>

<file path=ppt/tags/tag5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55"/>
  <p:tag name="KSO_WM_UNIT_ID" val="_1*i*55"/>
  <p:tag name="KSO_WM_UNIT_LAYERLEVEL" val="1"/>
  <p:tag name="KSO_WM_TAG_VERSION" val="3.0"/>
</p:tagLst>
</file>

<file path=ppt/tags/tag54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28"/>
  <p:tag name="KSO_WM_UNIT_LAYERLEVEL" val="1"/>
  <p:tag name="KSO_WM_TAG_VERSION" val="3.0"/>
  <p:tag name="KSO_WM_UNIT_TYPE" val="i"/>
  <p:tag name="KSO_WM_UNIT_INDEX" val="28"/>
</p:tagLst>
</file>

<file path=ppt/tags/tag54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29"/>
  <p:tag name="KSO_WM_UNIT_LAYERLEVEL" val="1"/>
  <p:tag name="KSO_WM_TAG_VERSION" val="3.0"/>
  <p:tag name="KSO_WM_UNIT_TYPE" val="i"/>
  <p:tag name="KSO_WM_UNIT_INDEX" val="29"/>
</p:tagLst>
</file>

<file path=ppt/tags/tag54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30"/>
  <p:tag name="KSO_WM_UNIT_LAYERLEVEL" val="1"/>
  <p:tag name="KSO_WM_TAG_VERSION" val="3.0"/>
  <p:tag name="KSO_WM_UNIT_TYPE" val="i"/>
  <p:tag name="KSO_WM_UNIT_INDEX" val="30"/>
</p:tagLst>
</file>

<file path=ppt/tags/tag54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31"/>
  <p:tag name="KSO_WM_UNIT_LAYERLEVEL" val="1"/>
  <p:tag name="KSO_WM_TAG_VERSION" val="3.0"/>
  <p:tag name="KSO_WM_UNIT_TYPE" val="i"/>
  <p:tag name="KSO_WM_UNIT_INDEX" val="31"/>
</p:tagLst>
</file>

<file path=ppt/tags/tag54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32"/>
  <p:tag name="KSO_WM_UNIT_LAYERLEVEL" val="1"/>
  <p:tag name="KSO_WM_TAG_VERSION" val="3.0"/>
  <p:tag name="KSO_WM_UNIT_TYPE" val="i"/>
  <p:tag name="KSO_WM_UNIT_INDEX" val="32"/>
</p:tagLst>
</file>

<file path=ppt/tags/tag54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33"/>
  <p:tag name="KSO_WM_UNIT_LAYERLEVEL" val="1"/>
  <p:tag name="KSO_WM_TAG_VERSION" val="3.0"/>
  <p:tag name="KSO_WM_UNIT_TYPE" val="i"/>
  <p:tag name="KSO_WM_UNIT_INDEX" val="33"/>
</p:tagLst>
</file>

<file path=ppt/tags/tag54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34"/>
  <p:tag name="KSO_WM_UNIT_LAYERLEVEL" val="1"/>
  <p:tag name="KSO_WM_TAG_VERSION" val="3.0"/>
  <p:tag name="KSO_WM_UNIT_TYPE" val="i"/>
  <p:tag name="KSO_WM_UNIT_INDEX" val="34"/>
</p:tagLst>
</file>

<file path=ppt/tags/tag54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35"/>
  <p:tag name="KSO_WM_UNIT_LAYERLEVEL" val="1"/>
  <p:tag name="KSO_WM_TAG_VERSION" val="3.0"/>
  <p:tag name="KSO_WM_UNIT_TYPE" val="i"/>
  <p:tag name="KSO_WM_UNIT_INDEX" val="35"/>
</p:tagLst>
</file>

<file path=ppt/tags/tag54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36"/>
  <p:tag name="KSO_WM_UNIT_LAYERLEVEL" val="1"/>
  <p:tag name="KSO_WM_TAG_VERSION" val="3.0"/>
  <p:tag name="KSO_WM_UNIT_TYPE" val="i"/>
  <p:tag name="KSO_WM_UNIT_INDEX" val="36"/>
</p:tagLst>
</file>

<file path=ppt/tags/tag54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37"/>
  <p:tag name="KSO_WM_UNIT_LAYERLEVEL" val="1"/>
  <p:tag name="KSO_WM_TAG_VERSION" val="3.0"/>
  <p:tag name="KSO_WM_UNIT_TYPE" val="i"/>
  <p:tag name="KSO_WM_UNIT_INDEX" val="37"/>
</p:tagLst>
</file>

<file path=ppt/tags/tag5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56"/>
  <p:tag name="KSO_WM_UNIT_ID" val="_1*i*56"/>
  <p:tag name="KSO_WM_UNIT_LAYERLEVEL" val="1"/>
  <p:tag name="KSO_WM_TAG_VERSION" val="3.0"/>
</p:tagLst>
</file>

<file path=ppt/tags/tag55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38"/>
  <p:tag name="KSO_WM_UNIT_LAYERLEVEL" val="1"/>
  <p:tag name="KSO_WM_TAG_VERSION" val="3.0"/>
  <p:tag name="KSO_WM_UNIT_TYPE" val="i"/>
  <p:tag name="KSO_WM_UNIT_INDEX" val="38"/>
</p:tagLst>
</file>

<file path=ppt/tags/tag55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39"/>
  <p:tag name="KSO_WM_UNIT_LAYERLEVEL" val="1"/>
  <p:tag name="KSO_WM_TAG_VERSION" val="3.0"/>
  <p:tag name="KSO_WM_UNIT_TYPE" val="i"/>
  <p:tag name="KSO_WM_UNIT_INDEX" val="39"/>
</p:tagLst>
</file>

<file path=ppt/tags/tag55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40"/>
  <p:tag name="KSO_WM_UNIT_LAYERLEVEL" val="1"/>
  <p:tag name="KSO_WM_TAG_VERSION" val="3.0"/>
  <p:tag name="KSO_WM_UNIT_TYPE" val="i"/>
  <p:tag name="KSO_WM_UNIT_INDEX" val="40"/>
</p:tagLst>
</file>

<file path=ppt/tags/tag55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0*i*41"/>
  <p:tag name="KSO_WM_UNIT_LAYERLEVEL" val="1"/>
  <p:tag name="KSO_WM_TAG_VERSION" val="3.0"/>
  <p:tag name="KSO_WM_UNIT_TYPE" val="i"/>
  <p:tag name="KSO_WM_UNIT_INDEX" val="41"/>
</p:tagLst>
</file>

<file path=ppt/tags/tag554.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 name="KSO_WM_UNIT_CONTENT_GROUP_TYPE" val="titlestyle"/>
</p:tagLst>
</file>

<file path=ppt/tags/tag5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5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UNIT_TYPE" val="i"/>
  <p:tag name="KSO_WM_UNIT_INDEX" val="1"/>
</p:tagLst>
</file>

<file path=ppt/tags/tag55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UNIT_TYPE" val="i"/>
  <p:tag name="KSO_WM_UNIT_INDEX" val="3"/>
</p:tagLst>
</file>

<file path=ppt/tags/tag5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57"/>
  <p:tag name="KSO_WM_UNIT_ID" val="_1*i*57"/>
  <p:tag name="KSO_WM_UNIT_LAYERLEVEL" val="1"/>
  <p:tag name="KSO_WM_TAG_VERSION" val="3.0"/>
</p:tagLst>
</file>

<file path=ppt/tags/tag56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UNIT_TYPE" val="i"/>
  <p:tag name="KSO_WM_UNIT_INDEX" val="4"/>
</p:tagLst>
</file>

<file path=ppt/tags/tag56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UNIT_TYPE" val="i"/>
  <p:tag name="KSO_WM_UNIT_INDEX" val="5"/>
</p:tagLst>
</file>

<file path=ppt/tags/tag56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6"/>
  <p:tag name="KSO_WM_UNIT_LAYERLEVEL" val="1"/>
  <p:tag name="KSO_WM_TAG_VERSION" val="3.0"/>
  <p:tag name="KSO_WM_UNIT_TYPE" val="i"/>
  <p:tag name="KSO_WM_UNIT_INDEX" val="6"/>
</p:tagLst>
</file>

<file path=ppt/tags/tag56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7"/>
  <p:tag name="KSO_WM_UNIT_LAYERLEVEL" val="1"/>
  <p:tag name="KSO_WM_TAG_VERSION" val="3.0"/>
  <p:tag name="KSO_WM_UNIT_TYPE" val="i"/>
  <p:tag name="KSO_WM_UNIT_INDEX" val="7"/>
</p:tagLst>
</file>

<file path=ppt/tags/tag56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8"/>
  <p:tag name="KSO_WM_UNIT_LAYERLEVEL" val="1"/>
  <p:tag name="KSO_WM_TAG_VERSION" val="3.0"/>
  <p:tag name="KSO_WM_UNIT_TYPE" val="i"/>
  <p:tag name="KSO_WM_UNIT_INDEX" val="8"/>
</p:tagLst>
</file>

<file path=ppt/tags/tag56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9"/>
  <p:tag name="KSO_WM_UNIT_LAYERLEVEL" val="1"/>
  <p:tag name="KSO_WM_TAG_VERSION" val="3.0"/>
  <p:tag name="KSO_WM_UNIT_TYPE" val="i"/>
  <p:tag name="KSO_WM_UNIT_INDEX" val="9"/>
</p:tagLst>
</file>

<file path=ppt/tags/tag56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0"/>
  <p:tag name="KSO_WM_UNIT_LAYERLEVEL" val="1"/>
  <p:tag name="KSO_WM_TAG_VERSION" val="3.0"/>
  <p:tag name="KSO_WM_UNIT_TYPE" val="i"/>
  <p:tag name="KSO_WM_UNIT_INDEX" val="10"/>
</p:tagLst>
</file>

<file path=ppt/tags/tag56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1"/>
  <p:tag name="KSO_WM_UNIT_LAYERLEVEL" val="1"/>
  <p:tag name="KSO_WM_TAG_VERSION" val="3.0"/>
  <p:tag name="KSO_WM_UNIT_TYPE" val="i"/>
  <p:tag name="KSO_WM_UNIT_INDEX" val="11"/>
</p:tagLst>
</file>

<file path=ppt/tags/tag56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2"/>
  <p:tag name="KSO_WM_UNIT_LAYERLEVEL" val="1"/>
  <p:tag name="KSO_WM_TAG_VERSION" val="3.0"/>
  <p:tag name="KSO_WM_UNIT_TYPE" val="i"/>
  <p:tag name="KSO_WM_UNIT_INDEX" val="12"/>
</p:tagLst>
</file>

<file path=ppt/tags/tag56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3"/>
  <p:tag name="KSO_WM_UNIT_LAYERLEVEL" val="1"/>
  <p:tag name="KSO_WM_TAG_VERSION" val="3.0"/>
  <p:tag name="KSO_WM_UNIT_TYPE" val="i"/>
  <p:tag name="KSO_WM_UNIT_INDEX" val="13"/>
</p:tagLst>
</file>

<file path=ppt/tags/tag5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58"/>
  <p:tag name="KSO_WM_UNIT_ID" val="_1*i*58"/>
  <p:tag name="KSO_WM_UNIT_LAYERLEVEL" val="1"/>
  <p:tag name="KSO_WM_TAG_VERSION" val="3.0"/>
</p:tagLst>
</file>

<file path=ppt/tags/tag57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4"/>
  <p:tag name="KSO_WM_UNIT_LAYERLEVEL" val="1"/>
  <p:tag name="KSO_WM_TAG_VERSION" val="3.0"/>
  <p:tag name="KSO_WM_UNIT_TYPE" val="i"/>
  <p:tag name="KSO_WM_UNIT_INDEX" val="14"/>
</p:tagLst>
</file>

<file path=ppt/tags/tag57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5"/>
  <p:tag name="KSO_WM_UNIT_LAYERLEVEL" val="1"/>
  <p:tag name="KSO_WM_TAG_VERSION" val="3.0"/>
  <p:tag name="KSO_WM_UNIT_TYPE" val="i"/>
  <p:tag name="KSO_WM_UNIT_INDEX" val="15"/>
</p:tagLst>
</file>

<file path=ppt/tags/tag57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6"/>
  <p:tag name="KSO_WM_UNIT_LAYERLEVEL" val="1"/>
  <p:tag name="KSO_WM_TAG_VERSION" val="3.0"/>
  <p:tag name="KSO_WM_UNIT_TYPE" val="i"/>
  <p:tag name="KSO_WM_UNIT_INDEX" val="16"/>
</p:tagLst>
</file>

<file path=ppt/tags/tag57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7"/>
  <p:tag name="KSO_WM_UNIT_LAYERLEVEL" val="1"/>
  <p:tag name="KSO_WM_TAG_VERSION" val="3.0"/>
  <p:tag name="KSO_WM_UNIT_TYPE" val="i"/>
  <p:tag name="KSO_WM_UNIT_INDEX" val="17"/>
</p:tagLst>
</file>

<file path=ppt/tags/tag57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8"/>
  <p:tag name="KSO_WM_UNIT_LAYERLEVEL" val="1"/>
  <p:tag name="KSO_WM_TAG_VERSION" val="3.0"/>
  <p:tag name="KSO_WM_UNIT_TYPE" val="i"/>
  <p:tag name="KSO_WM_UNIT_INDEX" val="18"/>
</p:tagLst>
</file>

<file path=ppt/tags/tag57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9"/>
  <p:tag name="KSO_WM_UNIT_LAYERLEVEL" val="1"/>
  <p:tag name="KSO_WM_TAG_VERSION" val="3.0"/>
  <p:tag name="KSO_WM_UNIT_TYPE" val="i"/>
  <p:tag name="KSO_WM_UNIT_INDEX" val="19"/>
</p:tagLst>
</file>

<file path=ppt/tags/tag57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20"/>
  <p:tag name="KSO_WM_UNIT_LAYERLEVEL" val="1"/>
  <p:tag name="KSO_WM_TAG_VERSION" val="3.0"/>
  <p:tag name="KSO_WM_UNIT_TYPE" val="i"/>
  <p:tag name="KSO_WM_UNIT_INDEX" val="20"/>
</p:tagLst>
</file>

<file path=ppt/tags/tag57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21"/>
  <p:tag name="KSO_WM_UNIT_LAYERLEVEL" val="1"/>
  <p:tag name="KSO_WM_TAG_VERSION" val="3.0"/>
  <p:tag name="KSO_WM_UNIT_TYPE" val="i"/>
  <p:tag name="KSO_WM_UNIT_INDEX" val="21"/>
</p:tagLst>
</file>

<file path=ppt/tags/tag57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22"/>
  <p:tag name="KSO_WM_UNIT_LAYERLEVEL" val="1"/>
  <p:tag name="KSO_WM_TAG_VERSION" val="3.0"/>
  <p:tag name="KSO_WM_UNIT_TYPE" val="i"/>
  <p:tag name="KSO_WM_UNIT_INDEX" val="22"/>
</p:tagLst>
</file>

<file path=ppt/tags/tag57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23"/>
  <p:tag name="KSO_WM_UNIT_LAYERLEVEL" val="1"/>
  <p:tag name="KSO_WM_TAG_VERSION" val="3.0"/>
  <p:tag name="KSO_WM_UNIT_TYPE" val="i"/>
  <p:tag name="KSO_WM_UNIT_INDEX" val="23"/>
</p:tagLst>
</file>

<file path=ppt/tags/tag5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59"/>
  <p:tag name="KSO_WM_UNIT_ID" val="_1*i*59"/>
  <p:tag name="KSO_WM_UNIT_LAYERLEVEL" val="1"/>
  <p:tag name="KSO_WM_TAG_VERSION" val="3.0"/>
</p:tagLst>
</file>

<file path=ppt/tags/tag58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24"/>
  <p:tag name="KSO_WM_UNIT_LAYERLEVEL" val="1"/>
  <p:tag name="KSO_WM_TAG_VERSION" val="3.0"/>
  <p:tag name="KSO_WM_UNIT_TYPE" val="i"/>
  <p:tag name="KSO_WM_UNIT_INDEX" val="24"/>
</p:tagLst>
</file>

<file path=ppt/tags/tag58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25"/>
  <p:tag name="KSO_WM_UNIT_LAYERLEVEL" val="1"/>
  <p:tag name="KSO_WM_TAG_VERSION" val="3.0"/>
  <p:tag name="KSO_WM_UNIT_TYPE" val="i"/>
  <p:tag name="KSO_WM_UNIT_INDEX" val="25"/>
</p:tagLst>
</file>

<file path=ppt/tags/tag58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26"/>
  <p:tag name="KSO_WM_UNIT_LAYERLEVEL" val="1"/>
  <p:tag name="KSO_WM_TAG_VERSION" val="3.0"/>
  <p:tag name="KSO_WM_UNIT_TYPE" val="i"/>
  <p:tag name="KSO_WM_UNIT_INDEX" val="26"/>
</p:tagLst>
</file>

<file path=ppt/tags/tag58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27"/>
  <p:tag name="KSO_WM_UNIT_LAYERLEVEL" val="1"/>
  <p:tag name="KSO_WM_TAG_VERSION" val="3.0"/>
  <p:tag name="KSO_WM_UNIT_TYPE" val="i"/>
  <p:tag name="KSO_WM_UNIT_INDEX" val="27"/>
</p:tagLst>
</file>

<file path=ppt/tags/tag58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28"/>
  <p:tag name="KSO_WM_UNIT_LAYERLEVEL" val="1"/>
  <p:tag name="KSO_WM_TAG_VERSION" val="3.0"/>
  <p:tag name="KSO_WM_UNIT_TYPE" val="i"/>
  <p:tag name="KSO_WM_UNIT_INDEX" val="28"/>
</p:tagLst>
</file>

<file path=ppt/tags/tag58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29"/>
  <p:tag name="KSO_WM_UNIT_LAYERLEVEL" val="1"/>
  <p:tag name="KSO_WM_TAG_VERSION" val="3.0"/>
  <p:tag name="KSO_WM_UNIT_TYPE" val="i"/>
  <p:tag name="KSO_WM_UNIT_INDEX" val="29"/>
</p:tagLst>
</file>

<file path=ppt/tags/tag58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30"/>
  <p:tag name="KSO_WM_UNIT_LAYERLEVEL" val="1"/>
  <p:tag name="KSO_WM_TAG_VERSION" val="3.0"/>
  <p:tag name="KSO_WM_UNIT_TYPE" val="i"/>
  <p:tag name="KSO_WM_UNIT_INDEX" val="30"/>
</p:tagLst>
</file>

<file path=ppt/tags/tag58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31"/>
  <p:tag name="KSO_WM_UNIT_LAYERLEVEL" val="1"/>
  <p:tag name="KSO_WM_TAG_VERSION" val="3.0"/>
  <p:tag name="KSO_WM_UNIT_TYPE" val="i"/>
  <p:tag name="KSO_WM_UNIT_INDEX" val="31"/>
</p:tagLst>
</file>

<file path=ppt/tags/tag58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32"/>
  <p:tag name="KSO_WM_UNIT_LAYERLEVEL" val="1"/>
  <p:tag name="KSO_WM_TAG_VERSION" val="3.0"/>
  <p:tag name="KSO_WM_UNIT_TYPE" val="i"/>
  <p:tag name="KSO_WM_UNIT_INDEX" val="32"/>
</p:tagLst>
</file>

<file path=ppt/tags/tag58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33"/>
  <p:tag name="KSO_WM_UNIT_LAYERLEVEL" val="1"/>
  <p:tag name="KSO_WM_TAG_VERSION" val="3.0"/>
  <p:tag name="KSO_WM_UNIT_TYPE" val="i"/>
  <p:tag name="KSO_WM_UNIT_INDEX" val="33"/>
</p:tagLst>
</file>

<file path=ppt/tags/tag5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60"/>
  <p:tag name="KSO_WM_UNIT_ID" val="_1*i*60"/>
  <p:tag name="KSO_WM_UNIT_LAYERLEVEL" val="1"/>
  <p:tag name="KSO_WM_TAG_VERSION" val="3.0"/>
</p:tagLst>
</file>

<file path=ppt/tags/tag59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34"/>
  <p:tag name="KSO_WM_UNIT_LAYERLEVEL" val="1"/>
  <p:tag name="KSO_WM_TAG_VERSION" val="3.0"/>
  <p:tag name="KSO_WM_UNIT_TYPE" val="i"/>
  <p:tag name="KSO_WM_UNIT_INDEX" val="34"/>
</p:tagLst>
</file>

<file path=ppt/tags/tag59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35"/>
  <p:tag name="KSO_WM_UNIT_LAYERLEVEL" val="1"/>
  <p:tag name="KSO_WM_TAG_VERSION" val="3.0"/>
  <p:tag name="KSO_WM_UNIT_TYPE" val="i"/>
  <p:tag name="KSO_WM_UNIT_INDEX" val="35"/>
</p:tagLst>
</file>

<file path=ppt/tags/tag59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36"/>
  <p:tag name="KSO_WM_UNIT_LAYERLEVEL" val="1"/>
  <p:tag name="KSO_WM_TAG_VERSION" val="3.0"/>
  <p:tag name="KSO_WM_UNIT_TYPE" val="i"/>
  <p:tag name="KSO_WM_UNIT_INDEX" val="36"/>
</p:tagLst>
</file>

<file path=ppt/tags/tag59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37"/>
  <p:tag name="KSO_WM_UNIT_LAYERLEVEL" val="1"/>
  <p:tag name="KSO_WM_TAG_VERSION" val="3.0"/>
  <p:tag name="KSO_WM_UNIT_TYPE" val="i"/>
  <p:tag name="KSO_WM_UNIT_INDEX" val="37"/>
</p:tagLst>
</file>

<file path=ppt/tags/tag59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38"/>
  <p:tag name="KSO_WM_UNIT_LAYERLEVEL" val="1"/>
  <p:tag name="KSO_WM_TAG_VERSION" val="3.0"/>
  <p:tag name="KSO_WM_UNIT_TYPE" val="i"/>
  <p:tag name="KSO_WM_UNIT_INDEX" val="38"/>
</p:tagLst>
</file>

<file path=ppt/tags/tag59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39"/>
  <p:tag name="KSO_WM_UNIT_LAYERLEVEL" val="1"/>
  <p:tag name="KSO_WM_TAG_VERSION" val="3.0"/>
  <p:tag name="KSO_WM_UNIT_TYPE" val="i"/>
  <p:tag name="KSO_WM_UNIT_INDEX" val="39"/>
</p:tagLst>
</file>

<file path=ppt/tags/tag59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40"/>
  <p:tag name="KSO_WM_UNIT_LAYERLEVEL" val="1"/>
  <p:tag name="KSO_WM_TAG_VERSION" val="3.0"/>
  <p:tag name="KSO_WM_UNIT_TYPE" val="i"/>
  <p:tag name="KSO_WM_UNIT_INDEX" val="40"/>
</p:tagLst>
</file>

<file path=ppt/tags/tag59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41"/>
  <p:tag name="KSO_WM_UNIT_LAYERLEVEL" val="1"/>
  <p:tag name="KSO_WM_TAG_VERSION" val="3.0"/>
  <p:tag name="KSO_WM_UNIT_TYPE" val="i"/>
  <p:tag name="KSO_WM_UNIT_INDEX" val="41"/>
</p:tagLst>
</file>

<file path=ppt/tags/tag59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42"/>
  <p:tag name="KSO_WM_UNIT_LAYERLEVEL" val="1"/>
  <p:tag name="KSO_WM_TAG_VERSION" val="3.0"/>
  <p:tag name="KSO_WM_UNIT_TYPE" val="i"/>
  <p:tag name="KSO_WM_UNIT_INDEX" val="42"/>
</p:tagLst>
</file>

<file path=ppt/tags/tag59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43"/>
  <p:tag name="KSO_WM_UNIT_LAYERLEVEL" val="1"/>
  <p:tag name="KSO_WM_TAG_VERSION" val="3.0"/>
  <p:tag name="KSO_WM_UNIT_TYPE" val="i"/>
  <p:tag name="KSO_WM_UNIT_INDEX" val="43"/>
</p:tagLst>
</file>

<file path=ppt/tags/tag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7"/>
  <p:tag name="KSO_WM_UNIT_ID" val="_1*i*7"/>
  <p:tag name="KSO_WM_UNIT_LAYERLEVEL" val="1"/>
  <p:tag name="KSO_WM_TAG_VERSION" val="3.0"/>
</p:tagLst>
</file>

<file path=ppt/tags/tag6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61"/>
  <p:tag name="KSO_WM_UNIT_ID" val="_1*i*61"/>
  <p:tag name="KSO_WM_UNIT_LAYERLEVEL" val="1"/>
  <p:tag name="KSO_WM_TAG_VERSION" val="3.0"/>
</p:tagLst>
</file>

<file path=ppt/tags/tag60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44"/>
  <p:tag name="KSO_WM_UNIT_LAYERLEVEL" val="1"/>
  <p:tag name="KSO_WM_TAG_VERSION" val="3.0"/>
  <p:tag name="KSO_WM_UNIT_TYPE" val="i"/>
  <p:tag name="KSO_WM_UNIT_INDEX" val="44"/>
</p:tagLst>
</file>

<file path=ppt/tags/tag60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45"/>
  <p:tag name="KSO_WM_UNIT_LAYERLEVEL" val="1"/>
  <p:tag name="KSO_WM_TAG_VERSION" val="3.0"/>
  <p:tag name="KSO_WM_UNIT_TYPE" val="i"/>
  <p:tag name="KSO_WM_UNIT_INDEX" val="45"/>
</p:tagLst>
</file>

<file path=ppt/tags/tag60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46"/>
  <p:tag name="KSO_WM_UNIT_LAYERLEVEL" val="1"/>
  <p:tag name="KSO_WM_TAG_VERSION" val="3.0"/>
  <p:tag name="KSO_WM_UNIT_TYPE" val="i"/>
  <p:tag name="KSO_WM_UNIT_INDEX" val="46"/>
</p:tagLst>
</file>

<file path=ppt/tags/tag60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47"/>
  <p:tag name="KSO_WM_UNIT_LAYERLEVEL" val="1"/>
  <p:tag name="KSO_WM_TAG_VERSION" val="3.0"/>
  <p:tag name="KSO_WM_UNIT_TYPE" val="i"/>
  <p:tag name="KSO_WM_UNIT_INDEX" val="47"/>
</p:tagLst>
</file>

<file path=ppt/tags/tag60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48"/>
  <p:tag name="KSO_WM_UNIT_LAYERLEVEL" val="1"/>
  <p:tag name="KSO_WM_TAG_VERSION" val="3.0"/>
  <p:tag name="KSO_WM_UNIT_TYPE" val="i"/>
  <p:tag name="KSO_WM_UNIT_INDEX" val="48"/>
</p:tagLst>
</file>

<file path=ppt/tags/tag60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49"/>
  <p:tag name="KSO_WM_UNIT_LAYERLEVEL" val="1"/>
  <p:tag name="KSO_WM_TAG_VERSION" val="3.0"/>
  <p:tag name="KSO_WM_UNIT_TYPE" val="i"/>
  <p:tag name="KSO_WM_UNIT_INDEX" val="49"/>
</p:tagLst>
</file>

<file path=ppt/tags/tag60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50"/>
  <p:tag name="KSO_WM_UNIT_LAYERLEVEL" val="1"/>
  <p:tag name="KSO_WM_TAG_VERSION" val="3.0"/>
  <p:tag name="KSO_WM_UNIT_TYPE" val="i"/>
  <p:tag name="KSO_WM_UNIT_INDEX" val="50"/>
</p:tagLst>
</file>

<file path=ppt/tags/tag60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51"/>
  <p:tag name="KSO_WM_UNIT_LAYERLEVEL" val="1"/>
  <p:tag name="KSO_WM_TAG_VERSION" val="3.0"/>
  <p:tag name="KSO_WM_UNIT_TYPE" val="i"/>
  <p:tag name="KSO_WM_UNIT_INDEX" val="51"/>
</p:tagLst>
</file>

<file path=ppt/tags/tag60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52"/>
  <p:tag name="KSO_WM_UNIT_LAYERLEVEL" val="1"/>
  <p:tag name="KSO_WM_TAG_VERSION" val="3.0"/>
  <p:tag name="KSO_WM_UNIT_TYPE" val="i"/>
  <p:tag name="KSO_WM_UNIT_INDEX" val="52"/>
</p:tagLst>
</file>

<file path=ppt/tags/tag60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53"/>
  <p:tag name="KSO_WM_UNIT_LAYERLEVEL" val="1"/>
  <p:tag name="KSO_WM_TAG_VERSION" val="3.0"/>
  <p:tag name="KSO_WM_UNIT_TYPE" val="i"/>
  <p:tag name="KSO_WM_UNIT_INDEX" val="53"/>
</p:tagLst>
</file>

<file path=ppt/tags/tag6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62"/>
  <p:tag name="KSO_WM_UNIT_ID" val="_1*i*62"/>
  <p:tag name="KSO_WM_UNIT_LAYERLEVEL" val="1"/>
  <p:tag name="KSO_WM_TAG_VERSION" val="3.0"/>
</p:tagLst>
</file>

<file path=ppt/tags/tag61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54"/>
  <p:tag name="KSO_WM_UNIT_LAYERLEVEL" val="1"/>
  <p:tag name="KSO_WM_TAG_VERSION" val="3.0"/>
  <p:tag name="KSO_WM_UNIT_TYPE" val="i"/>
  <p:tag name="KSO_WM_UNIT_INDEX" val="54"/>
</p:tagLst>
</file>

<file path=ppt/tags/tag61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55"/>
  <p:tag name="KSO_WM_UNIT_LAYERLEVEL" val="1"/>
  <p:tag name="KSO_WM_TAG_VERSION" val="3.0"/>
  <p:tag name="KSO_WM_UNIT_TYPE" val="i"/>
  <p:tag name="KSO_WM_UNIT_INDEX" val="55"/>
</p:tagLst>
</file>

<file path=ppt/tags/tag61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56"/>
  <p:tag name="KSO_WM_UNIT_LAYERLEVEL" val="1"/>
  <p:tag name="KSO_WM_TAG_VERSION" val="3.0"/>
  <p:tag name="KSO_WM_UNIT_TYPE" val="i"/>
  <p:tag name="KSO_WM_UNIT_INDEX" val="56"/>
</p:tagLst>
</file>

<file path=ppt/tags/tag61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57"/>
  <p:tag name="KSO_WM_UNIT_LAYERLEVEL" val="1"/>
  <p:tag name="KSO_WM_TAG_VERSION" val="3.0"/>
  <p:tag name="KSO_WM_UNIT_TYPE" val="i"/>
  <p:tag name="KSO_WM_UNIT_INDEX" val="57"/>
</p:tagLst>
</file>

<file path=ppt/tags/tag61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58"/>
  <p:tag name="KSO_WM_UNIT_LAYERLEVEL" val="1"/>
  <p:tag name="KSO_WM_TAG_VERSION" val="3.0"/>
  <p:tag name="KSO_WM_UNIT_TYPE" val="i"/>
  <p:tag name="KSO_WM_UNIT_INDEX" val="58"/>
</p:tagLst>
</file>

<file path=ppt/tags/tag61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59"/>
  <p:tag name="KSO_WM_UNIT_LAYERLEVEL" val="1"/>
  <p:tag name="KSO_WM_TAG_VERSION" val="3.0"/>
  <p:tag name="KSO_WM_UNIT_TYPE" val="i"/>
  <p:tag name="KSO_WM_UNIT_INDEX" val="59"/>
</p:tagLst>
</file>

<file path=ppt/tags/tag61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60"/>
  <p:tag name="KSO_WM_UNIT_LAYERLEVEL" val="1"/>
  <p:tag name="KSO_WM_TAG_VERSION" val="3.0"/>
  <p:tag name="KSO_WM_UNIT_TYPE" val="i"/>
  <p:tag name="KSO_WM_UNIT_INDEX" val="60"/>
</p:tagLst>
</file>

<file path=ppt/tags/tag61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61"/>
  <p:tag name="KSO_WM_UNIT_LAYERLEVEL" val="1"/>
  <p:tag name="KSO_WM_TAG_VERSION" val="3.0"/>
  <p:tag name="KSO_WM_UNIT_TYPE" val="i"/>
  <p:tag name="KSO_WM_UNIT_INDEX" val="61"/>
</p:tagLst>
</file>

<file path=ppt/tags/tag61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62"/>
  <p:tag name="KSO_WM_UNIT_LAYERLEVEL" val="1"/>
  <p:tag name="KSO_WM_TAG_VERSION" val="3.0"/>
  <p:tag name="KSO_WM_UNIT_TYPE" val="i"/>
  <p:tag name="KSO_WM_UNIT_INDEX" val="62"/>
</p:tagLst>
</file>

<file path=ppt/tags/tag61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63"/>
  <p:tag name="KSO_WM_UNIT_LAYERLEVEL" val="1"/>
  <p:tag name="KSO_WM_TAG_VERSION" val="3.0"/>
  <p:tag name="KSO_WM_UNIT_TYPE" val="i"/>
  <p:tag name="KSO_WM_UNIT_INDEX" val="63"/>
</p:tagLst>
</file>

<file path=ppt/tags/tag6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63"/>
  <p:tag name="KSO_WM_UNIT_ID" val="_1*i*63"/>
  <p:tag name="KSO_WM_UNIT_LAYERLEVEL" val="1"/>
  <p:tag name="KSO_WM_TAG_VERSION" val="3.0"/>
</p:tagLst>
</file>

<file path=ppt/tags/tag62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64"/>
  <p:tag name="KSO_WM_UNIT_LAYERLEVEL" val="1"/>
  <p:tag name="KSO_WM_TAG_VERSION" val="3.0"/>
  <p:tag name="KSO_WM_UNIT_TYPE" val="i"/>
  <p:tag name="KSO_WM_UNIT_INDEX" val="64"/>
</p:tagLst>
</file>

<file path=ppt/tags/tag62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65"/>
  <p:tag name="KSO_WM_UNIT_LAYERLEVEL" val="1"/>
  <p:tag name="KSO_WM_TAG_VERSION" val="3.0"/>
  <p:tag name="KSO_WM_UNIT_TYPE" val="i"/>
  <p:tag name="KSO_WM_UNIT_INDEX" val="65"/>
</p:tagLst>
</file>

<file path=ppt/tags/tag62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66"/>
  <p:tag name="KSO_WM_UNIT_LAYERLEVEL" val="1"/>
  <p:tag name="KSO_WM_TAG_VERSION" val="3.0"/>
  <p:tag name="KSO_WM_UNIT_TYPE" val="i"/>
  <p:tag name="KSO_WM_UNIT_INDEX" val="66"/>
</p:tagLst>
</file>

<file path=ppt/tags/tag62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67"/>
  <p:tag name="KSO_WM_UNIT_LAYERLEVEL" val="1"/>
  <p:tag name="KSO_WM_TAG_VERSION" val="3.0"/>
  <p:tag name="KSO_WM_UNIT_TYPE" val="i"/>
  <p:tag name="KSO_WM_UNIT_INDEX" val="67"/>
</p:tagLst>
</file>

<file path=ppt/tags/tag62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68"/>
  <p:tag name="KSO_WM_UNIT_LAYERLEVEL" val="1"/>
  <p:tag name="KSO_WM_TAG_VERSION" val="3.0"/>
  <p:tag name="KSO_WM_UNIT_TYPE" val="i"/>
  <p:tag name="KSO_WM_UNIT_INDEX" val="68"/>
</p:tagLst>
</file>

<file path=ppt/tags/tag62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69"/>
  <p:tag name="KSO_WM_UNIT_LAYERLEVEL" val="1"/>
  <p:tag name="KSO_WM_TAG_VERSION" val="3.0"/>
  <p:tag name="KSO_WM_UNIT_TYPE" val="i"/>
  <p:tag name="KSO_WM_UNIT_INDEX" val="69"/>
</p:tagLst>
</file>

<file path=ppt/tags/tag62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70"/>
  <p:tag name="KSO_WM_UNIT_LAYERLEVEL" val="1"/>
  <p:tag name="KSO_WM_TAG_VERSION" val="3.0"/>
  <p:tag name="KSO_WM_UNIT_TYPE" val="i"/>
  <p:tag name="KSO_WM_UNIT_INDEX" val="70"/>
</p:tagLst>
</file>

<file path=ppt/tags/tag62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71"/>
  <p:tag name="KSO_WM_UNIT_LAYERLEVEL" val="1"/>
  <p:tag name="KSO_WM_TAG_VERSION" val="3.0"/>
  <p:tag name="KSO_WM_UNIT_TYPE" val="i"/>
  <p:tag name="KSO_WM_UNIT_INDEX" val="71"/>
</p:tagLst>
</file>

<file path=ppt/tags/tag62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72"/>
  <p:tag name="KSO_WM_UNIT_LAYERLEVEL" val="1"/>
  <p:tag name="KSO_WM_TAG_VERSION" val="3.0"/>
  <p:tag name="KSO_WM_UNIT_TYPE" val="i"/>
  <p:tag name="KSO_WM_UNIT_INDEX" val="72"/>
</p:tagLst>
</file>

<file path=ppt/tags/tag62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73"/>
  <p:tag name="KSO_WM_UNIT_LAYERLEVEL" val="1"/>
  <p:tag name="KSO_WM_TAG_VERSION" val="3.0"/>
  <p:tag name="KSO_WM_UNIT_TYPE" val="i"/>
  <p:tag name="KSO_WM_UNIT_INDEX" val="73"/>
</p:tagLst>
</file>

<file path=ppt/tags/tag6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64"/>
  <p:tag name="KSO_WM_UNIT_ID" val="_1*i*64"/>
  <p:tag name="KSO_WM_UNIT_LAYERLEVEL" val="1"/>
  <p:tag name="KSO_WM_TAG_VERSION" val="3.0"/>
</p:tagLst>
</file>

<file path=ppt/tags/tag63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74"/>
  <p:tag name="KSO_WM_UNIT_LAYERLEVEL" val="1"/>
  <p:tag name="KSO_WM_TAG_VERSION" val="3.0"/>
  <p:tag name="KSO_WM_UNIT_TYPE" val="i"/>
  <p:tag name="KSO_WM_UNIT_INDEX" val="74"/>
</p:tagLst>
</file>

<file path=ppt/tags/tag63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75"/>
  <p:tag name="KSO_WM_UNIT_LAYERLEVEL" val="1"/>
  <p:tag name="KSO_WM_TAG_VERSION" val="3.0"/>
  <p:tag name="KSO_WM_UNIT_TYPE" val="i"/>
  <p:tag name="KSO_WM_UNIT_INDEX" val="75"/>
</p:tagLst>
</file>

<file path=ppt/tags/tag63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76"/>
  <p:tag name="KSO_WM_UNIT_LAYERLEVEL" val="1"/>
  <p:tag name="KSO_WM_TAG_VERSION" val="3.0"/>
  <p:tag name="KSO_WM_UNIT_TYPE" val="i"/>
  <p:tag name="KSO_WM_UNIT_INDEX" val="76"/>
</p:tagLst>
</file>

<file path=ppt/tags/tag63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77"/>
  <p:tag name="KSO_WM_UNIT_LAYERLEVEL" val="1"/>
  <p:tag name="KSO_WM_TAG_VERSION" val="3.0"/>
  <p:tag name="KSO_WM_UNIT_TYPE" val="i"/>
  <p:tag name="KSO_WM_UNIT_INDEX" val="77"/>
</p:tagLst>
</file>

<file path=ppt/tags/tag63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78"/>
  <p:tag name="KSO_WM_UNIT_LAYERLEVEL" val="1"/>
  <p:tag name="KSO_WM_TAG_VERSION" val="3.0"/>
  <p:tag name="KSO_WM_UNIT_TYPE" val="i"/>
  <p:tag name="KSO_WM_UNIT_INDEX" val="78"/>
</p:tagLst>
</file>

<file path=ppt/tags/tag63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79"/>
  <p:tag name="KSO_WM_UNIT_LAYERLEVEL" val="1"/>
  <p:tag name="KSO_WM_TAG_VERSION" val="3.0"/>
  <p:tag name="KSO_WM_UNIT_TYPE" val="i"/>
  <p:tag name="KSO_WM_UNIT_INDEX" val="79"/>
</p:tagLst>
</file>

<file path=ppt/tags/tag63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80"/>
  <p:tag name="KSO_WM_UNIT_LAYERLEVEL" val="1"/>
  <p:tag name="KSO_WM_TAG_VERSION" val="3.0"/>
  <p:tag name="KSO_WM_UNIT_TYPE" val="i"/>
  <p:tag name="KSO_WM_UNIT_INDEX" val="80"/>
</p:tagLst>
</file>

<file path=ppt/tags/tag63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81"/>
  <p:tag name="KSO_WM_UNIT_LAYERLEVEL" val="1"/>
  <p:tag name="KSO_WM_TAG_VERSION" val="3.0"/>
  <p:tag name="KSO_WM_UNIT_TYPE" val="i"/>
  <p:tag name="KSO_WM_UNIT_INDEX" val="81"/>
</p:tagLst>
</file>

<file path=ppt/tags/tag63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82"/>
  <p:tag name="KSO_WM_UNIT_LAYERLEVEL" val="1"/>
  <p:tag name="KSO_WM_TAG_VERSION" val="3.0"/>
  <p:tag name="KSO_WM_UNIT_TYPE" val="i"/>
  <p:tag name="KSO_WM_UNIT_INDEX" val="82"/>
</p:tagLst>
</file>

<file path=ppt/tags/tag63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83"/>
  <p:tag name="KSO_WM_UNIT_LAYERLEVEL" val="1"/>
  <p:tag name="KSO_WM_TAG_VERSION" val="3.0"/>
  <p:tag name="KSO_WM_UNIT_TYPE" val="i"/>
  <p:tag name="KSO_WM_UNIT_INDEX" val="83"/>
</p:tagLst>
</file>

<file path=ppt/tags/tag6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65"/>
  <p:tag name="KSO_WM_UNIT_ID" val="_1*i*65"/>
  <p:tag name="KSO_WM_UNIT_LAYERLEVEL" val="1"/>
  <p:tag name="KSO_WM_TAG_VERSION" val="3.0"/>
</p:tagLst>
</file>

<file path=ppt/tags/tag64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84"/>
  <p:tag name="KSO_WM_UNIT_LAYERLEVEL" val="1"/>
  <p:tag name="KSO_WM_TAG_VERSION" val="3.0"/>
  <p:tag name="KSO_WM_UNIT_TYPE" val="i"/>
  <p:tag name="KSO_WM_UNIT_INDEX" val="84"/>
</p:tagLst>
</file>

<file path=ppt/tags/tag64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85"/>
  <p:tag name="KSO_WM_UNIT_LAYERLEVEL" val="1"/>
  <p:tag name="KSO_WM_TAG_VERSION" val="3.0"/>
  <p:tag name="KSO_WM_UNIT_TYPE" val="i"/>
  <p:tag name="KSO_WM_UNIT_INDEX" val="85"/>
</p:tagLst>
</file>

<file path=ppt/tags/tag64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86"/>
  <p:tag name="KSO_WM_UNIT_LAYERLEVEL" val="1"/>
  <p:tag name="KSO_WM_TAG_VERSION" val="3.0"/>
  <p:tag name="KSO_WM_UNIT_TYPE" val="i"/>
  <p:tag name="KSO_WM_UNIT_INDEX" val="86"/>
</p:tagLst>
</file>

<file path=ppt/tags/tag643.xml><?xml version="1.0" encoding="utf-8"?>
<p:tagLst xmlns:p="http://schemas.openxmlformats.org/presentationml/2006/main">
  <p:tag name="KSO_WM_UNIT_ISCONTENTSTITLE" val="0"/>
  <p:tag name="KSO_WM_UNIT_ISNUMDGMTITLE" val="0"/>
  <p:tag name="KSO_WM_UNIT_PRESET_TEXT" val="感谢您的观看"/>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 name="KSO_WM_UNIT_CONTENT_GROUP_TYPE" val="contentchip"/>
</p:tagLst>
</file>

<file path=ppt/tags/tag644.xml><?xml version="1.0" encoding="utf-8"?>
<p:tagLst xmlns:p="http://schemas.openxmlformats.org/presentationml/2006/main">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1*f*1"/>
  <p:tag name="KSO_WM_UNIT_LAYERLEVEL" val="1"/>
  <p:tag name="KSO_WM_TAG_VERSION" val="3.0"/>
  <p:tag name="KSO_WM_BEAUTIFY_FLAG" val="#wm#"/>
  <p:tag name="KSO_WM_UNIT_CONTENT_GROUP_TYPE" val="contentchip"/>
</p:tagLst>
</file>

<file path=ppt/tags/tag6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6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6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66"/>
  <p:tag name="KSO_WM_UNIT_ID" val="_1*i*66"/>
  <p:tag name="KSO_WM_UNIT_LAYERLEVEL" val="1"/>
  <p:tag name="KSO_WM_TAG_VERSION" val="3.0"/>
</p:tagLst>
</file>

<file path=ppt/tags/tag65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3"/>
  <p:tag name="KSO_WM_UNIT_LAYERLEVEL" val="1"/>
  <p:tag name="KSO_WM_TAG_VERSION" val="3.0"/>
  <p:tag name="KSO_WM_UNIT_TYPE" val="i"/>
  <p:tag name="KSO_WM_UNIT_INDEX" val="3"/>
</p:tagLst>
</file>

<file path=ppt/tags/tag65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4"/>
  <p:tag name="KSO_WM_UNIT_LAYERLEVEL" val="1"/>
  <p:tag name="KSO_WM_TAG_VERSION" val="3.0"/>
  <p:tag name="KSO_WM_UNIT_TYPE" val="i"/>
  <p:tag name="KSO_WM_UNIT_INDEX" val="4"/>
</p:tagLst>
</file>

<file path=ppt/tags/tag65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5"/>
  <p:tag name="KSO_WM_UNIT_LAYERLEVEL" val="1"/>
  <p:tag name="KSO_WM_TAG_VERSION" val="3.0"/>
  <p:tag name="KSO_WM_UNIT_TYPE" val="i"/>
  <p:tag name="KSO_WM_UNIT_INDEX" val="5"/>
</p:tagLst>
</file>

<file path=ppt/tags/tag65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6"/>
  <p:tag name="KSO_WM_UNIT_LAYERLEVEL" val="1"/>
  <p:tag name="KSO_WM_TAG_VERSION" val="3.0"/>
  <p:tag name="KSO_WM_UNIT_TYPE" val="i"/>
  <p:tag name="KSO_WM_UNIT_INDEX" val="6"/>
</p:tagLst>
</file>

<file path=ppt/tags/tag65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7"/>
  <p:tag name="KSO_WM_UNIT_LAYERLEVEL" val="1"/>
  <p:tag name="KSO_WM_TAG_VERSION" val="3.0"/>
  <p:tag name="KSO_WM_UNIT_TYPE" val="i"/>
  <p:tag name="KSO_WM_UNIT_INDEX" val="7"/>
</p:tagLst>
</file>

<file path=ppt/tags/tag65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8"/>
  <p:tag name="KSO_WM_UNIT_LAYERLEVEL" val="1"/>
  <p:tag name="KSO_WM_TAG_VERSION" val="3.0"/>
  <p:tag name="KSO_WM_UNIT_TYPE" val="i"/>
  <p:tag name="KSO_WM_UNIT_INDEX" val="8"/>
</p:tagLst>
</file>

<file path=ppt/tags/tag65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9"/>
  <p:tag name="KSO_WM_UNIT_LAYERLEVEL" val="1"/>
  <p:tag name="KSO_WM_TAG_VERSION" val="3.0"/>
  <p:tag name="KSO_WM_UNIT_TYPE" val="i"/>
  <p:tag name="KSO_WM_UNIT_INDEX" val="9"/>
</p:tagLst>
</file>

<file path=ppt/tags/tag65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10"/>
  <p:tag name="KSO_WM_UNIT_LAYERLEVEL" val="1"/>
  <p:tag name="KSO_WM_TAG_VERSION" val="3.0"/>
  <p:tag name="KSO_WM_UNIT_TYPE" val="i"/>
  <p:tag name="KSO_WM_UNIT_INDEX" val="10"/>
</p:tagLst>
</file>

<file path=ppt/tags/tag65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11"/>
  <p:tag name="KSO_WM_UNIT_LAYERLEVEL" val="1"/>
  <p:tag name="KSO_WM_TAG_VERSION" val="3.0"/>
  <p:tag name="KSO_WM_UNIT_TYPE" val="i"/>
  <p:tag name="KSO_WM_UNIT_INDEX" val="11"/>
</p:tagLst>
</file>

<file path=ppt/tags/tag65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12"/>
  <p:tag name="KSO_WM_UNIT_LAYERLEVEL" val="1"/>
  <p:tag name="KSO_WM_TAG_VERSION" val="3.0"/>
  <p:tag name="KSO_WM_UNIT_TYPE" val="i"/>
  <p:tag name="KSO_WM_UNIT_INDEX" val="12"/>
</p:tagLst>
</file>

<file path=ppt/tags/tag6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67"/>
  <p:tag name="KSO_WM_UNIT_ID" val="_1*i*67"/>
  <p:tag name="KSO_WM_UNIT_LAYERLEVEL" val="1"/>
  <p:tag name="KSO_WM_TAG_VERSION" val="3.0"/>
</p:tagLst>
</file>

<file path=ppt/tags/tag66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13"/>
  <p:tag name="KSO_WM_UNIT_LAYERLEVEL" val="1"/>
  <p:tag name="KSO_WM_TAG_VERSION" val="3.0"/>
  <p:tag name="KSO_WM_UNIT_TYPE" val="i"/>
  <p:tag name="KSO_WM_UNIT_INDEX" val="13"/>
</p:tagLst>
</file>

<file path=ppt/tags/tag66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14"/>
  <p:tag name="KSO_WM_UNIT_LAYERLEVEL" val="1"/>
  <p:tag name="KSO_WM_TAG_VERSION" val="3.0"/>
  <p:tag name="KSO_WM_UNIT_TYPE" val="i"/>
  <p:tag name="KSO_WM_UNIT_INDEX" val="14"/>
</p:tagLst>
</file>

<file path=ppt/tags/tag66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15"/>
  <p:tag name="KSO_WM_UNIT_LAYERLEVEL" val="1"/>
  <p:tag name="KSO_WM_TAG_VERSION" val="3.0"/>
  <p:tag name="KSO_WM_UNIT_TYPE" val="i"/>
  <p:tag name="KSO_WM_UNIT_INDEX" val="15"/>
</p:tagLst>
</file>

<file path=ppt/tags/tag66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16"/>
  <p:tag name="KSO_WM_UNIT_LAYERLEVEL" val="1"/>
  <p:tag name="KSO_WM_TAG_VERSION" val="3.0"/>
  <p:tag name="KSO_WM_UNIT_TYPE" val="i"/>
  <p:tag name="KSO_WM_UNIT_INDEX" val="16"/>
</p:tagLst>
</file>

<file path=ppt/tags/tag66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17"/>
  <p:tag name="KSO_WM_UNIT_LAYERLEVEL" val="1"/>
  <p:tag name="KSO_WM_TAG_VERSION" val="3.0"/>
  <p:tag name="KSO_WM_UNIT_TYPE" val="i"/>
  <p:tag name="KSO_WM_UNIT_INDEX" val="17"/>
</p:tagLst>
</file>

<file path=ppt/tags/tag66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18"/>
  <p:tag name="KSO_WM_UNIT_LAYERLEVEL" val="1"/>
  <p:tag name="KSO_WM_TAG_VERSION" val="3.0"/>
  <p:tag name="KSO_WM_UNIT_TYPE" val="i"/>
  <p:tag name="KSO_WM_UNIT_INDEX" val="18"/>
</p:tagLst>
</file>

<file path=ppt/tags/tag66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19"/>
  <p:tag name="KSO_WM_UNIT_LAYERLEVEL" val="1"/>
  <p:tag name="KSO_WM_TAG_VERSION" val="3.0"/>
  <p:tag name="KSO_WM_UNIT_TYPE" val="i"/>
  <p:tag name="KSO_WM_UNIT_INDEX" val="19"/>
</p:tagLst>
</file>

<file path=ppt/tags/tag66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20"/>
  <p:tag name="KSO_WM_UNIT_LAYERLEVEL" val="1"/>
  <p:tag name="KSO_WM_TAG_VERSION" val="3.0"/>
  <p:tag name="KSO_WM_UNIT_TYPE" val="i"/>
  <p:tag name="KSO_WM_UNIT_INDEX" val="20"/>
</p:tagLst>
</file>

<file path=ppt/tags/tag66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21"/>
  <p:tag name="KSO_WM_UNIT_LAYERLEVEL" val="1"/>
  <p:tag name="KSO_WM_TAG_VERSION" val="3.0"/>
  <p:tag name="KSO_WM_UNIT_TYPE" val="i"/>
  <p:tag name="KSO_WM_UNIT_INDEX" val="21"/>
</p:tagLst>
</file>

<file path=ppt/tags/tag66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22"/>
  <p:tag name="KSO_WM_UNIT_LAYERLEVEL" val="1"/>
  <p:tag name="KSO_WM_TAG_VERSION" val="3.0"/>
  <p:tag name="KSO_WM_UNIT_TYPE" val="i"/>
  <p:tag name="KSO_WM_UNIT_INDEX" val="22"/>
</p:tagLst>
</file>

<file path=ppt/tags/tag6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68"/>
  <p:tag name="KSO_WM_UNIT_ID" val="_1*i*68"/>
  <p:tag name="KSO_WM_UNIT_LAYERLEVEL" val="1"/>
  <p:tag name="KSO_WM_TAG_VERSION" val="3.0"/>
</p:tagLst>
</file>

<file path=ppt/tags/tag67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23"/>
  <p:tag name="KSO_WM_UNIT_LAYERLEVEL" val="1"/>
  <p:tag name="KSO_WM_TAG_VERSION" val="3.0"/>
  <p:tag name="KSO_WM_UNIT_TYPE" val="i"/>
  <p:tag name="KSO_WM_UNIT_INDEX" val="23"/>
</p:tagLst>
</file>

<file path=ppt/tags/tag67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24"/>
  <p:tag name="KSO_WM_UNIT_LAYERLEVEL" val="1"/>
  <p:tag name="KSO_WM_TAG_VERSION" val="3.0"/>
  <p:tag name="KSO_WM_UNIT_TYPE" val="i"/>
  <p:tag name="KSO_WM_UNIT_INDEX" val="24"/>
</p:tagLst>
</file>

<file path=ppt/tags/tag67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25"/>
  <p:tag name="KSO_WM_UNIT_LAYERLEVEL" val="1"/>
  <p:tag name="KSO_WM_TAG_VERSION" val="3.0"/>
  <p:tag name="KSO_WM_UNIT_TYPE" val="i"/>
  <p:tag name="KSO_WM_UNIT_INDEX" val="25"/>
</p:tagLst>
</file>

<file path=ppt/tags/tag67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26"/>
  <p:tag name="KSO_WM_UNIT_LAYERLEVEL" val="1"/>
  <p:tag name="KSO_WM_TAG_VERSION" val="3.0"/>
  <p:tag name="KSO_WM_UNIT_TYPE" val="i"/>
  <p:tag name="KSO_WM_UNIT_INDEX" val="26"/>
</p:tagLst>
</file>

<file path=ppt/tags/tag67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27"/>
  <p:tag name="KSO_WM_UNIT_LAYERLEVEL" val="1"/>
  <p:tag name="KSO_WM_TAG_VERSION" val="3.0"/>
  <p:tag name="KSO_WM_UNIT_TYPE" val="i"/>
  <p:tag name="KSO_WM_UNIT_INDEX" val="27"/>
</p:tagLst>
</file>

<file path=ppt/tags/tag67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28"/>
  <p:tag name="KSO_WM_UNIT_LAYERLEVEL" val="1"/>
  <p:tag name="KSO_WM_TAG_VERSION" val="3.0"/>
  <p:tag name="KSO_WM_UNIT_TYPE" val="i"/>
  <p:tag name="KSO_WM_UNIT_INDEX" val="28"/>
</p:tagLst>
</file>

<file path=ppt/tags/tag67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29"/>
  <p:tag name="KSO_WM_UNIT_LAYERLEVEL" val="1"/>
  <p:tag name="KSO_WM_TAG_VERSION" val="3.0"/>
  <p:tag name="KSO_WM_UNIT_TYPE" val="i"/>
  <p:tag name="KSO_WM_UNIT_INDEX" val="29"/>
</p:tagLst>
</file>

<file path=ppt/tags/tag67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30"/>
  <p:tag name="KSO_WM_UNIT_LAYERLEVEL" val="1"/>
  <p:tag name="KSO_WM_TAG_VERSION" val="3.0"/>
  <p:tag name="KSO_WM_UNIT_TYPE" val="i"/>
  <p:tag name="KSO_WM_UNIT_INDEX" val="30"/>
</p:tagLst>
</file>

<file path=ppt/tags/tag67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31"/>
  <p:tag name="KSO_WM_UNIT_LAYERLEVEL" val="1"/>
  <p:tag name="KSO_WM_TAG_VERSION" val="3.0"/>
  <p:tag name="KSO_WM_UNIT_TYPE" val="i"/>
  <p:tag name="KSO_WM_UNIT_INDEX" val="31"/>
</p:tagLst>
</file>

<file path=ppt/tags/tag67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32"/>
  <p:tag name="KSO_WM_UNIT_LAYERLEVEL" val="1"/>
  <p:tag name="KSO_WM_TAG_VERSION" val="3.0"/>
  <p:tag name="KSO_WM_UNIT_TYPE" val="i"/>
  <p:tag name="KSO_WM_UNIT_INDEX" val="32"/>
</p:tagLst>
</file>

<file path=ppt/tags/tag6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69"/>
  <p:tag name="KSO_WM_UNIT_ID" val="_1*i*69"/>
  <p:tag name="KSO_WM_UNIT_LAYERLEVEL" val="1"/>
  <p:tag name="KSO_WM_TAG_VERSION" val="3.0"/>
</p:tagLst>
</file>

<file path=ppt/tags/tag68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33"/>
  <p:tag name="KSO_WM_UNIT_LAYERLEVEL" val="1"/>
  <p:tag name="KSO_WM_TAG_VERSION" val="3.0"/>
  <p:tag name="KSO_WM_UNIT_TYPE" val="i"/>
  <p:tag name="KSO_WM_UNIT_INDEX" val="33"/>
</p:tagLst>
</file>

<file path=ppt/tags/tag68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34"/>
  <p:tag name="KSO_WM_UNIT_LAYERLEVEL" val="1"/>
  <p:tag name="KSO_WM_TAG_VERSION" val="3.0"/>
  <p:tag name="KSO_WM_UNIT_TYPE" val="i"/>
  <p:tag name="KSO_WM_UNIT_INDEX" val="34"/>
</p:tagLst>
</file>

<file path=ppt/tags/tag68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35"/>
  <p:tag name="KSO_WM_UNIT_LAYERLEVEL" val="1"/>
  <p:tag name="KSO_WM_TAG_VERSION" val="3.0"/>
  <p:tag name="KSO_WM_UNIT_TYPE" val="i"/>
  <p:tag name="KSO_WM_UNIT_INDEX" val="35"/>
</p:tagLst>
</file>

<file path=ppt/tags/tag68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36"/>
  <p:tag name="KSO_WM_UNIT_LAYERLEVEL" val="1"/>
  <p:tag name="KSO_WM_TAG_VERSION" val="3.0"/>
  <p:tag name="KSO_WM_UNIT_TYPE" val="i"/>
  <p:tag name="KSO_WM_UNIT_INDEX" val="36"/>
</p:tagLst>
</file>

<file path=ppt/tags/tag68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37"/>
  <p:tag name="KSO_WM_UNIT_LAYERLEVEL" val="1"/>
  <p:tag name="KSO_WM_TAG_VERSION" val="3.0"/>
  <p:tag name="KSO_WM_UNIT_TYPE" val="i"/>
  <p:tag name="KSO_WM_UNIT_INDEX" val="37"/>
</p:tagLst>
</file>

<file path=ppt/tags/tag68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38"/>
  <p:tag name="KSO_WM_UNIT_LAYERLEVEL" val="1"/>
  <p:tag name="KSO_WM_TAG_VERSION" val="3.0"/>
  <p:tag name="KSO_WM_UNIT_TYPE" val="i"/>
  <p:tag name="KSO_WM_UNIT_INDEX" val="38"/>
</p:tagLst>
</file>

<file path=ppt/tags/tag68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39"/>
  <p:tag name="KSO_WM_UNIT_LAYERLEVEL" val="1"/>
  <p:tag name="KSO_WM_TAG_VERSION" val="3.0"/>
  <p:tag name="KSO_WM_UNIT_TYPE" val="i"/>
  <p:tag name="KSO_WM_UNIT_INDEX" val="39"/>
</p:tagLst>
</file>

<file path=ppt/tags/tag68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40"/>
  <p:tag name="KSO_WM_UNIT_LAYERLEVEL" val="1"/>
  <p:tag name="KSO_WM_TAG_VERSION" val="3.0"/>
  <p:tag name="KSO_WM_UNIT_TYPE" val="i"/>
  <p:tag name="KSO_WM_UNIT_INDEX" val="40"/>
</p:tagLst>
</file>

<file path=ppt/tags/tag68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41"/>
  <p:tag name="KSO_WM_UNIT_LAYERLEVEL" val="1"/>
  <p:tag name="KSO_WM_TAG_VERSION" val="3.0"/>
  <p:tag name="KSO_WM_UNIT_TYPE" val="i"/>
  <p:tag name="KSO_WM_UNIT_INDEX" val="41"/>
</p:tagLst>
</file>

<file path=ppt/tags/tag68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42"/>
  <p:tag name="KSO_WM_UNIT_LAYERLEVEL" val="1"/>
  <p:tag name="KSO_WM_TAG_VERSION" val="3.0"/>
  <p:tag name="KSO_WM_UNIT_TYPE" val="i"/>
  <p:tag name="KSO_WM_UNIT_INDEX" val="42"/>
</p:tagLst>
</file>

<file path=ppt/tags/tag6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70"/>
  <p:tag name="KSO_WM_UNIT_ID" val="_1*i*70"/>
  <p:tag name="KSO_WM_UNIT_LAYERLEVEL" val="1"/>
  <p:tag name="KSO_WM_TAG_VERSION" val="3.0"/>
</p:tagLst>
</file>

<file path=ppt/tags/tag6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93.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a*1"/>
  <p:tag name="KSO_WM_UNIT_LAYERLEVEL" val="1"/>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3446"/>
</p:tagLst>
</file>

<file path=ppt/tags/tag6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TEMPLATE_CATEGORY" val="custom"/>
  <p:tag name="KSO_WM_TEMPLATE_INDEX" val="20233446"/>
</p:tagLst>
</file>

<file path=ppt/tags/tag695.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446"/>
  <p:tag name="KSO_WM_SPECIAL_SOURCE" val="bdnull"/>
  <p:tag name="KSO_WM_TEMPLATE_THUMBS_INDEX" val="1、9"/>
</p:tagLst>
</file>

<file path=ppt/tags/tag696.xml><?xml version="1.0" encoding="utf-8"?>
<p:tagLst xmlns:p="http://schemas.openxmlformats.org/presentationml/2006/main">
  <p:tag name="KSO_WM_BEAUTIFY_FLAG" val="#wm#"/>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custom20233446_1*a*1"/>
  <p:tag name="KSO_WM_TEMPLATE_CATEGORY" val="custom"/>
  <p:tag name="KSO_WM_TEMPLATE_INDEX" val="20233446"/>
  <p:tag name="KSO_WM_UNIT_LAYERLEVEL" val="1"/>
  <p:tag name="KSO_WM_TAG_VERSION" val="3.0"/>
  <p:tag name="KSO_WM_UNIT_PRESET_TEXT" val="Your title here"/>
</p:tagLst>
</file>

<file path=ppt/tags/tag697.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custom20233446_1*b*1"/>
  <p:tag name="KSO_WM_TEMPLATE_CATEGORY" val="custom"/>
  <p:tag name="KSO_WM_TEMPLATE_INDEX" val="20233446"/>
  <p:tag name="KSO_WM_UNIT_LAYERLEVEL" val="1"/>
  <p:tag name="KSO_WM_TAG_VERSION" val="3.0"/>
  <p:tag name="KSO_WM_BEAUTIFY_FLAG" val="#wm#"/>
  <p:tag name="KSO_WM_UNIT_PRESET_TEXT" val="Click to add subtitle"/>
</p:tagLst>
</file>

<file path=ppt/tags/tag698.xml><?xml version="1.0" encoding="utf-8"?>
<p:tagLst xmlns:p="http://schemas.openxmlformats.org/presentationml/2006/main">
  <p:tag name="KSO_WM_UNIT_SUBTYPE" val="b"/>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3446_1*f*1"/>
  <p:tag name="KSO_WM_TEMPLATE_CATEGORY" val="custom"/>
  <p:tag name="KSO_WM_TEMPLATE_INDEX" val="20233446"/>
  <p:tag name="KSO_WM_UNIT_LAYERLEVEL" val="1"/>
  <p:tag name="KSO_WM_TAG_VERSION" val="3.0"/>
  <p:tag name="KSO_WM_BEAUTIFY_FLAG" val="#wm#"/>
  <p:tag name="KSO_WM_UNIT_PRESET_TEXT" val="Name"/>
</p:tagLst>
</file>

<file path=ppt/tags/tag699.xml><?xml version="1.0" encoding="utf-8"?>
<p:tagLst xmlns:p="http://schemas.openxmlformats.org/presentationml/2006/main">
  <p:tag name="KSO_WM_UNIT_SUBTYPE" val="b"/>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3446_1*f*1"/>
  <p:tag name="KSO_WM_TEMPLATE_CATEGORY" val="custom"/>
  <p:tag name="KSO_WM_TEMPLATE_INDEX" val="20233446"/>
  <p:tag name="KSO_WM_UNIT_LAYERLEVEL" val="1"/>
  <p:tag name="KSO_WM_TAG_VERSION" val="3.0"/>
  <p:tag name="KSO_WM_BEAUTIFY_FLAG" val="#wm#"/>
  <p:tag name="KSO_WM_UNIT_PRESET_TEXT" val="Name"/>
</p:tagLst>
</file>

<file path=ppt/tags/tag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8"/>
  <p:tag name="KSO_WM_UNIT_ID" val="_1*i*8"/>
  <p:tag name="KSO_WM_UNIT_LAYERLEVEL" val="1"/>
  <p:tag name="KSO_WM_TAG_VERSION" val="3.0"/>
</p:tagLst>
</file>

<file path=ppt/tags/tag7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71"/>
  <p:tag name="KSO_WM_UNIT_ID" val="_1*i*71"/>
  <p:tag name="KSO_WM_UNIT_LAYERLEVEL" val="1"/>
  <p:tag name="KSO_WM_TAG_VERSION" val="3.0"/>
</p:tagLst>
</file>

<file path=ppt/tags/tag700.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custom20233446_1*b*1"/>
  <p:tag name="KSO_WM_TEMPLATE_CATEGORY" val="custom"/>
  <p:tag name="KSO_WM_TEMPLATE_INDEX" val="20233446"/>
  <p:tag name="KSO_WM_UNIT_LAYERLEVEL" val="1"/>
  <p:tag name="KSO_WM_TAG_VERSION" val="3.0"/>
  <p:tag name="KSO_WM_BEAUTIFY_FLAG" val="#wm#"/>
  <p:tag name="KSO_WM_UNIT_PRESET_TEXT" val="Click to add subtitle"/>
</p:tagLst>
</file>

<file path=ppt/tags/tag701.xml><?xml version="1.0" encoding="utf-8"?>
<p:tagLst xmlns:p="http://schemas.openxmlformats.org/presentationml/2006/main">
  <p:tag name="KSO_WM_SLIDE_ID" val="custom20233446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446"/>
  <p:tag name="KSO_WM_SLIDE_TYPE" val="title"/>
  <p:tag name="KSO_WM_SLIDE_SUBTYPE" val="pureTxt"/>
  <p:tag name="KSO_WM_SLIDE_LAYOUT" val="a_b_f"/>
  <p:tag name="KSO_WM_SLIDE_LAYOUT_CNT" val="1_1_1"/>
  <p:tag name="KSO_WM_SPECIAL_SOURCE" val="bdnull"/>
  <p:tag name="KSO_WM_TEMPLATE_THUMBS_INDEX" val="1、9"/>
  <p:tag name="KSO_WM_SLIDE_CONTENT_AREA" val="{&quot;left&quot;:&quot;82.8&quot;,&quot;top&quot;:&quot;111.1&quot;,&quot;width&quot;:&quot;593.8&quot;,&quot;height&quot;:&quot;288.05&quot;}"/>
</p:tagLst>
</file>

<file path=ppt/tags/tag70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3446_9*a*1"/>
  <p:tag name="KSO_WM_TEMPLATE_CATEGORY" val="custom"/>
  <p:tag name="KSO_WM_TEMPLATE_INDEX" val="20233446"/>
  <p:tag name="KSO_WM_UNIT_LAYERLEVEL" val="1"/>
  <p:tag name="KSO_WM_TAG_VERSION" val="3.0"/>
  <p:tag name="KSO_WM_BEAUTIFY_FLAG" val="#wm#"/>
  <p:tag name="KSO_WM_UNIT_PRESET_TEXT" val="THANK YOU"/>
</p:tagLst>
</file>

<file path=ppt/tags/tag703.xml><?xml version="1.0" encoding="utf-8"?>
<p:tagLst xmlns:p="http://schemas.openxmlformats.org/presentationml/2006/main">
  <p:tag name="KSO_WM_UNIT_SUBTYPE" val="b"/>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3446_9*f*1"/>
  <p:tag name="KSO_WM_TEMPLATE_CATEGORY" val="custom"/>
  <p:tag name="KSO_WM_TEMPLATE_INDEX" val="20233446"/>
  <p:tag name="KSO_WM_UNIT_LAYERLEVEL" val="1"/>
  <p:tag name="KSO_WM_TAG_VERSION" val="3.0"/>
  <p:tag name="KSO_WM_BEAUTIFY_FLAG" val="#wm#"/>
  <p:tag name="KSO_WM_UNIT_PRESET_TEXT" val="Name"/>
</p:tagLst>
</file>

<file path=ppt/tags/tag704.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custom20233446_1*b*1"/>
  <p:tag name="KSO_WM_TEMPLATE_CATEGORY" val="custom"/>
  <p:tag name="KSO_WM_TEMPLATE_INDEX" val="20233446"/>
  <p:tag name="KSO_WM_UNIT_LAYERLEVEL" val="1"/>
  <p:tag name="KSO_WM_TAG_VERSION" val="3.0"/>
  <p:tag name="KSO_WM_BEAUTIFY_FLAG" val="#wm#"/>
  <p:tag name="KSO_WM_UNIT_PRESET_TEXT" val="Click to add subtitle"/>
</p:tagLst>
</file>

<file path=ppt/tags/tag705.xml><?xml version="1.0" encoding="utf-8"?>
<p:tagLst xmlns:p="http://schemas.openxmlformats.org/presentationml/2006/main">
  <p:tag name="KSO_WM_UNIT_SUBTYPE" val="b"/>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3446_1*f*1"/>
  <p:tag name="KSO_WM_TEMPLATE_CATEGORY" val="custom"/>
  <p:tag name="KSO_WM_TEMPLATE_INDEX" val="20233446"/>
  <p:tag name="KSO_WM_UNIT_LAYERLEVEL" val="1"/>
  <p:tag name="KSO_WM_TAG_VERSION" val="3.0"/>
  <p:tag name="KSO_WM_BEAUTIFY_FLAG" val="#wm#"/>
  <p:tag name="KSO_WM_UNIT_PRESET_TEXT" val="Name"/>
</p:tagLst>
</file>

<file path=ppt/tags/tag706.xml><?xml version="1.0" encoding="utf-8"?>
<p:tagLst xmlns:p="http://schemas.openxmlformats.org/presentationml/2006/main">
  <p:tag name="KSO_WM_SLIDE_ID" val="custom20233446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3446"/>
  <p:tag name="KSO_WM_SLIDE_TYPE" val="endPage"/>
  <p:tag name="KSO_WM_SLIDE_SUBTYPE" val="pureTxt"/>
  <p:tag name="KSO_WM_SLIDE_LAYOUT" val="a_f"/>
  <p:tag name="KSO_WM_SLIDE_LAYOUT_CNT" val="1_1"/>
  <p:tag name="KSO_WM_SPECIAL_SOURCE" val="bdnull"/>
  <p:tag name="KSO_WM_SLIDE_CONTENT_AREA" val="{&quot;left&quot;:&quot;82.8&quot;,&quot;top&quot;:&quot;111.1&quot;,&quot;width&quot;:&quot;593.8&quot;,&quot;height&quot;:&quot;288.05&quot;}"/>
</p:tagLst>
</file>

<file path=ppt/tags/tag7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72"/>
  <p:tag name="KSO_WM_UNIT_ID" val="_1*i*72"/>
  <p:tag name="KSO_WM_UNIT_LAYERLEVEL" val="1"/>
  <p:tag name="KSO_WM_TAG_VERSION" val="3.0"/>
</p:tagLst>
</file>

<file path=ppt/tags/tag7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73"/>
  <p:tag name="KSO_WM_UNIT_ID" val="_1*i*73"/>
  <p:tag name="KSO_WM_UNIT_LAYERLEVEL" val="1"/>
  <p:tag name="KSO_WM_TAG_VERSION" val="3.0"/>
</p:tagLst>
</file>

<file path=ppt/tags/tag7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74"/>
  <p:tag name="KSO_WM_UNIT_ID" val="_1*i*74"/>
  <p:tag name="KSO_WM_UNIT_LAYERLEVEL" val="1"/>
  <p:tag name="KSO_WM_TAG_VERSION" val="3.0"/>
</p:tagLst>
</file>

<file path=ppt/tags/tag7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75"/>
  <p:tag name="KSO_WM_UNIT_ID" val="_1*i*75"/>
  <p:tag name="KSO_WM_UNIT_LAYERLEVEL" val="1"/>
  <p:tag name="KSO_WM_TAG_VERSION" val="3.0"/>
</p:tagLst>
</file>

<file path=ppt/tags/tag7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76"/>
  <p:tag name="KSO_WM_UNIT_ID" val="_1*i*76"/>
  <p:tag name="KSO_WM_UNIT_LAYERLEVEL" val="1"/>
  <p:tag name="KSO_WM_TAG_VERSION" val="3.0"/>
</p:tagLst>
</file>

<file path=ppt/tags/tag7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77"/>
  <p:tag name="KSO_WM_UNIT_ID" val="_1*i*77"/>
  <p:tag name="KSO_WM_UNIT_LAYERLEVEL" val="1"/>
  <p:tag name="KSO_WM_TAG_VERSION" val="3.0"/>
</p:tagLst>
</file>

<file path=ppt/tags/tag7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78"/>
  <p:tag name="KSO_WM_UNIT_ID" val="_1*i*78"/>
  <p:tag name="KSO_WM_UNIT_LAYERLEVEL" val="1"/>
  <p:tag name="KSO_WM_TAG_VERSION" val="3.0"/>
</p:tagLst>
</file>

<file path=ppt/tags/tag7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79"/>
  <p:tag name="KSO_WM_UNIT_ID" val="_1*i*79"/>
  <p:tag name="KSO_WM_UNIT_LAYERLEVEL" val="1"/>
  <p:tag name="KSO_WM_TAG_VERSION" val="3.0"/>
</p:tagLst>
</file>

<file path=ppt/tags/tag7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80"/>
  <p:tag name="KSO_WM_UNIT_ID" val="_1*i*80"/>
  <p:tag name="KSO_WM_UNIT_LAYERLEVEL" val="1"/>
  <p:tag name="KSO_WM_TAG_VERSION" val="3.0"/>
</p:tagLst>
</file>

<file path=ppt/tags/tag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9"/>
  <p:tag name="KSO_WM_UNIT_ID" val="_1*i*9"/>
  <p:tag name="KSO_WM_UNIT_LAYERLEVEL" val="1"/>
  <p:tag name="KSO_WM_TAG_VERSION" val="3.0"/>
</p:tagLst>
</file>

<file path=ppt/tags/tag8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81"/>
  <p:tag name="KSO_WM_UNIT_ID" val="_1*i*81"/>
  <p:tag name="KSO_WM_UNIT_LAYERLEVEL" val="1"/>
  <p:tag name="KSO_WM_TAG_VERSION" val="3.0"/>
</p:tagLst>
</file>

<file path=ppt/tags/tag8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82"/>
  <p:tag name="KSO_WM_UNIT_ID" val="_1*i*82"/>
  <p:tag name="KSO_WM_UNIT_LAYERLEVEL" val="1"/>
  <p:tag name="KSO_WM_TAG_VERSION" val="3.0"/>
</p:tagLst>
</file>

<file path=ppt/tags/tag8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83"/>
  <p:tag name="KSO_WM_UNIT_ID" val="_1*i*83"/>
  <p:tag name="KSO_WM_UNIT_LAYERLEVEL" val="1"/>
  <p:tag name="KSO_WM_TAG_VERSION" val="3.0"/>
</p:tagLst>
</file>

<file path=ppt/tags/tag8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84"/>
  <p:tag name="KSO_WM_UNIT_ID" val="_1*i*84"/>
  <p:tag name="KSO_WM_UNIT_LAYERLEVEL" val="1"/>
  <p:tag name="KSO_WM_TAG_VERSION" val="3.0"/>
</p:tagLst>
</file>

<file path=ppt/tags/tag8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85"/>
  <p:tag name="KSO_WM_UNIT_ID" val="_1*i*85"/>
  <p:tag name="KSO_WM_UNIT_LAYERLEVEL" val="1"/>
  <p:tag name="KSO_WM_TAG_VERSION" val="3.0"/>
</p:tagLst>
</file>

<file path=ppt/tags/tag8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86"/>
  <p:tag name="KSO_WM_UNIT_ID" val="_1*i*86"/>
  <p:tag name="KSO_WM_UNIT_LAYERLEVEL" val="1"/>
  <p:tag name="KSO_WM_TAG_VERSION" val="3.0"/>
</p:tagLst>
</file>

<file path=ppt/tags/tag86.xml><?xml version="1.0" encoding="utf-8"?>
<p:tagLst xmlns:p="http://schemas.openxmlformats.org/presentationml/2006/main">
  <p:tag name="KSO_WM_BEAUTIFY_FLAG" val="#wm#"/>
  <p:tag name="KSO_WM_UNIT_ISCONTENTSTITLE" val="0"/>
  <p:tag name="KSO_WM_UNIT_ISNUMDGMTITLE" val="0"/>
  <p:tag name="KSO_WM_UNIT_PRESET_TEXT" val="单击此处添加标题"/>
  <p:tag name="KSO_WM_UNIT_NOCLEAR" val="0"/>
  <p:tag name="KSO_WM_UNIT_VALUE" val="22"/>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1*a*1"/>
  <p:tag name="KSO_WM_UNIT_LAYERLEVEL" val="1"/>
  <p:tag name="KSO_WM_TAG_VERSION" val="3.0"/>
</p:tagLst>
</file>

<file path=ppt/tags/tag87.xml><?xml version="1.0" encoding="utf-8"?>
<p:tagLst xmlns:p="http://schemas.openxmlformats.org/presentationml/2006/main">
  <p:tag name="KSO_WM_UNIT_ISCONTENTSTITLE" val="0"/>
  <p:tag name="KSO_WM_UNIT_ISNUMDGMTITLE" val="0"/>
  <p:tag name="KSO_WM_UNIT_PRESET_TEXT" val="Click to add subtitle"/>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3.0"/>
  <p:tag name="KSO_WM_BEAUTIFY_FLAG" val="#wm#"/>
  <p:tag name="KSO_WM_UNIT_CONTENT_GROUP_TYPE" val="contentchip"/>
</p:tagLst>
</file>

<file path=ppt/tags/tag88.xml><?xml version="1.0" encoding="utf-8"?>
<p:tagLst xmlns:p="http://schemas.openxmlformats.org/presentationml/2006/main">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f*1"/>
  <p:tag name="KSO_WM_UNIT_LAYERLEVEL" val="1"/>
  <p:tag name="KSO_WM_TAG_VERSION" val="3.0"/>
  <p:tag name="KSO_WM_BEAUTIFY_FLAG" val="#wm#"/>
  <p:tag name="KSO_WM_UNIT_CONTENT_GROUP_TYPE" val="contentchip"/>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0"/>
  <p:tag name="KSO_WM_UNIT_ID" val="_1*i*10"/>
  <p:tag name="KSO_WM_UNIT_LAYERLEVEL" val="1"/>
  <p:tag name="KSO_WM_TAG_VERSION" val="3.0"/>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i*41"/>
  <p:tag name="KSO_WM_UNIT_LAYERLEVEL" val="1"/>
  <p:tag name="KSO_WM_TAG_VERSION" val="3.0"/>
  <p:tag name="KSO_WM_BEAUTIFY_FLAG" val="#wm#"/>
  <p:tag name="KSO_WM_UNIT_TYPE" val="i"/>
  <p:tag name="KSO_WM_UNIT_INDEX" val="4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i*42"/>
  <p:tag name="KSO_WM_UNIT_LAYERLEVEL" val="1"/>
  <p:tag name="KSO_WM_TAG_VERSION" val="3.0"/>
  <p:tag name="KSO_WM_BEAUTIFY_FLAG" val="#wm#"/>
  <p:tag name="KSO_WM_UNIT_TYPE" val="i"/>
  <p:tag name="KSO_WM_UNIT_INDEX" val="42"/>
</p:tagLst>
</file>

<file path=ppt/tags/tag9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9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 name="KSO_WM_UNIT_CONTENT_GROUP_TYPE" val="titlestyle"/>
  <p:tag name="KSO_WM_UNIT_PRESET_TEXT" val="单击此处添加标题"/>
</p:tagLst>
</file>

<file path=ppt/tags/tag9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2"/>
  <p:tag name="KSO_WM_UNIT_LAYERLEVEL" val="1"/>
  <p:tag name="KSO_WM_TAG_VERSION" val="3.0"/>
  <p:tag name="KSO_WM_UNIT_TYPE" val="i"/>
  <p:tag name="KSO_WM_UNIT_INDEX" val="2"/>
</p:tagLst>
</file>

<file path=ppt/tags/tag9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3"/>
  <p:tag name="KSO_WM_UNIT_LAYERLEVEL" val="1"/>
  <p:tag name="KSO_WM_TAG_VERSION" val="3.0"/>
  <p:tag name="KSO_WM_UNIT_TYPE" val="i"/>
  <p:tag name="KSO_WM_UNIT_INDEX" val="3"/>
</p:tagLst>
</file>

<file path=ppt/tags/tag9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4"/>
  <p:tag name="KSO_WM_UNIT_LAYERLEVEL" val="1"/>
  <p:tag name="KSO_WM_TAG_VERSION" val="3.0"/>
  <p:tag name="KSO_WM_UNIT_TYPE" val="i"/>
  <p:tag name="KSO_WM_UNIT_INDEX" val="4"/>
</p:tagLst>
</file>

<file path=ppt/tags/tag9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2*i*5"/>
  <p:tag name="KSO_WM_UNIT_LAYERLEVEL" val="1"/>
  <p:tag name="KSO_WM_TAG_VERSION" val="3.0"/>
  <p:tag name="KSO_WM_UNIT_TYPE" val="i"/>
  <p:tag name="KSO_WM_UNIT_INDEX" val="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自定义 119">
      <a:dk1>
        <a:srgbClr val="000000"/>
      </a:dk1>
      <a:lt1>
        <a:srgbClr val="FFFFFF"/>
      </a:lt1>
      <a:dk2>
        <a:srgbClr val="793E03"/>
      </a:dk2>
      <a:lt2>
        <a:srgbClr val="FDECE0"/>
      </a:lt2>
      <a:accent1>
        <a:srgbClr val="F37C07"/>
      </a:accent1>
      <a:accent2>
        <a:srgbClr val="F6A466"/>
      </a:accent2>
      <a:accent3>
        <a:srgbClr val="E47879"/>
      </a:accent3>
      <a:accent4>
        <a:srgbClr val="D27199"/>
      </a:accent4>
      <a:accent5>
        <a:srgbClr val="BF69B8"/>
      </a:accent5>
      <a:accent6>
        <a:srgbClr val="AD62D8"/>
      </a:accent6>
      <a:hlink>
        <a:srgbClr val="4472C4"/>
      </a:hlink>
      <a:folHlink>
        <a:srgbClr val="BFBFBF"/>
      </a:folHlink>
    </a:clrScheme>
    <a:fontScheme name="字体-商务">
      <a:majorFont>
        <a:latin typeface="Inter Bold"/>
        <a:ea typeface="Inter Bold"/>
        <a:cs typeface=""/>
      </a:majorFont>
      <a:minorFont>
        <a:latin typeface="Inter"/>
        <a:ea typeface="Inte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2882</Words>
  <Application>WPS Presentation</Application>
  <PresentationFormat>On-screen Show (16:9)</PresentationFormat>
  <Paragraphs>274</Paragraphs>
  <Slides>15</Slides>
  <Notes>13</Notes>
  <HiddenSlides>0</HiddenSlides>
  <MMClips>0</MMClips>
  <ScaleCrop>false</ScaleCrop>
  <HeadingPairs>
    <vt:vector size="6" baseType="variant">
      <vt:variant>
        <vt:lpstr>已用的字体</vt:lpstr>
      </vt:variant>
      <vt:variant>
        <vt:i4>43</vt:i4>
      </vt:variant>
      <vt:variant>
        <vt:lpstr>主题</vt:lpstr>
      </vt:variant>
      <vt:variant>
        <vt:i4>2</vt:i4>
      </vt:variant>
      <vt:variant>
        <vt:lpstr>幻灯片标题</vt:lpstr>
      </vt:variant>
      <vt:variant>
        <vt:i4>15</vt:i4>
      </vt:variant>
    </vt:vector>
  </HeadingPairs>
  <TitlesOfParts>
    <vt:vector size="60" baseType="lpstr">
      <vt:lpstr>Arial</vt:lpstr>
      <vt:lpstr>SimSun</vt:lpstr>
      <vt:lpstr>Wingdings</vt:lpstr>
      <vt:lpstr>Wingdings</vt:lpstr>
      <vt:lpstr>Times New Roman</vt:lpstr>
      <vt:lpstr>Segoe UI Black</vt:lpstr>
      <vt:lpstr>Gelasio Semi Bold</vt:lpstr>
      <vt:lpstr>Gelasio Semi Bold</vt:lpstr>
      <vt:lpstr>Gelasio Semi Bold</vt:lpstr>
      <vt:lpstr>Gelasio</vt:lpstr>
      <vt:lpstr>Gelasio</vt:lpstr>
      <vt:lpstr>Gelasio</vt:lpstr>
      <vt:lpstr>Gelasio Bold</vt:lpstr>
      <vt:lpstr>Segoe Print</vt:lpstr>
      <vt:lpstr>Gelasio Bold</vt:lpstr>
      <vt:lpstr>Gelasio Bold</vt:lpstr>
      <vt:lpstr>Inter</vt:lpstr>
      <vt:lpstr>Inter Bold</vt:lpstr>
      <vt:lpstr>Microsoft YaHei</vt:lpstr>
      <vt:lpstr>Arial Unicode MS</vt:lpstr>
      <vt:lpstr>Calibri</vt:lpstr>
      <vt:lpstr>等线</vt:lpstr>
      <vt:lpstr>Arial Black</vt:lpstr>
      <vt:lpstr>Bahnschrift</vt:lpstr>
      <vt:lpstr>MingLiU-ExtB</vt:lpstr>
      <vt:lpstr>Bahnschrift Condensed</vt:lpstr>
      <vt:lpstr>Bahnschrift SemiLight</vt:lpstr>
      <vt:lpstr>Cascadia Code ExtraLight</vt:lpstr>
      <vt:lpstr>Ink Free</vt:lpstr>
      <vt:lpstr>Microsoft JhengHei UI</vt:lpstr>
      <vt:lpstr>Microsoft Tai Le</vt:lpstr>
      <vt:lpstr>Nirmala UI Semilight</vt:lpstr>
      <vt:lpstr>Lucida Console</vt:lpstr>
      <vt:lpstr>Javanese Text</vt:lpstr>
      <vt:lpstr>Bahnschrift Light</vt:lpstr>
      <vt:lpstr>Cascadia Code Light</vt:lpstr>
      <vt:lpstr>Cascadia Mono SemiLight</vt:lpstr>
      <vt:lpstr>Corbel Light</vt:lpstr>
      <vt:lpstr>HoloLens MDL2 Assets</vt:lpstr>
      <vt:lpstr>Lucida Sans Unicode</vt:lpstr>
      <vt:lpstr>Gadugi</vt:lpstr>
      <vt:lpstr>Georgia</vt:lpstr>
      <vt:lpstr>Bahnschrift SemiBold</vt:lpstr>
      <vt:lpstr>Office Theme</vt:lpstr>
      <vt:lpstr>1_Office Theme</vt:lpstr>
      <vt:lpstr>SmartCampusCompass: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ROQUNUZZAMAN SAIKAT</cp:lastModifiedBy>
  <cp:revision>6</cp:revision>
  <dcterms:created xsi:type="dcterms:W3CDTF">2025-03-08T17:17:00Z</dcterms:created>
  <dcterms:modified xsi:type="dcterms:W3CDTF">2025-03-09T11:09:28Z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B9091D8A11FD41F0B96922887718D119_13</vt:lpwstr>
  </property>
  <property fmtid="{D5CDD505-2E9C-101B-9397-08002B2CF9AE}" pid="3" name="KSOProductBuildVer">
    <vt:lpwstr>1033-12.2.0.20326</vt:lpwstr>
  </property>
</Properties>
</file>